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1" r:id="rId2"/>
  </p:sldMasterIdLst>
  <p:notesMasterIdLst>
    <p:notesMasterId r:id="rId31"/>
  </p:notesMasterIdLst>
  <p:sldIdLst>
    <p:sldId id="269" r:id="rId3"/>
    <p:sldId id="261" r:id="rId4"/>
    <p:sldId id="303" r:id="rId5"/>
    <p:sldId id="304" r:id="rId6"/>
    <p:sldId id="260" r:id="rId7"/>
    <p:sldId id="299" r:id="rId8"/>
    <p:sldId id="297" r:id="rId9"/>
    <p:sldId id="298" r:id="rId10"/>
    <p:sldId id="305" r:id="rId11"/>
    <p:sldId id="306" r:id="rId12"/>
    <p:sldId id="307" r:id="rId13"/>
    <p:sldId id="308" r:id="rId14"/>
    <p:sldId id="273" r:id="rId15"/>
    <p:sldId id="312" r:id="rId16"/>
    <p:sldId id="295" r:id="rId17"/>
    <p:sldId id="275" r:id="rId18"/>
    <p:sldId id="311" r:id="rId19"/>
    <p:sldId id="258" r:id="rId20"/>
    <p:sldId id="290" r:id="rId21"/>
    <p:sldId id="319" r:id="rId22"/>
    <p:sldId id="321" r:id="rId23"/>
    <p:sldId id="316" r:id="rId24"/>
    <p:sldId id="277" r:id="rId25"/>
    <p:sldId id="310" r:id="rId26"/>
    <p:sldId id="313" r:id="rId27"/>
    <p:sldId id="317" r:id="rId28"/>
    <p:sldId id="268" r:id="rId29"/>
    <p:sldId id="265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22" autoAdjust="0"/>
  </p:normalViewPr>
  <p:slideViewPr>
    <p:cSldViewPr>
      <p:cViewPr varScale="1">
        <p:scale>
          <a:sx n="86" d="100"/>
          <a:sy n="86" d="100"/>
        </p:scale>
        <p:origin x="69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на Cтепанкова" userId="d36954385be623ad" providerId="LiveId" clId="{429A1749-4464-4AF7-BCC9-6C02ECB84EC3}"/>
    <pc:docChg chg="undo custSel addSld delSld modSld">
      <pc:chgData name="Нина Cтепанкова" userId="d36954385be623ad" providerId="LiveId" clId="{429A1749-4464-4AF7-BCC9-6C02ECB84EC3}" dt="2022-04-01T09:21:47.662" v="106" actId="1076"/>
      <pc:docMkLst>
        <pc:docMk/>
      </pc:docMkLst>
      <pc:sldChg chg="delSp mod">
        <pc:chgData name="Нина Cтепанкова" userId="d36954385be623ad" providerId="LiveId" clId="{429A1749-4464-4AF7-BCC9-6C02ECB84EC3}" dt="2022-04-01T08:56:30.102" v="38" actId="21"/>
        <pc:sldMkLst>
          <pc:docMk/>
          <pc:sldMk cId="1741587848" sldId="260"/>
        </pc:sldMkLst>
        <pc:grpChg chg="del">
          <ac:chgData name="Нина Cтепанкова" userId="d36954385be623ad" providerId="LiveId" clId="{429A1749-4464-4AF7-BCC9-6C02ECB84EC3}" dt="2022-04-01T08:56:30.102" v="38" actId="21"/>
          <ac:grpSpMkLst>
            <pc:docMk/>
            <pc:sldMk cId="1741587848" sldId="260"/>
            <ac:grpSpMk id="29" creationId="{00000000-0000-0000-0000-000000000000}"/>
          </ac:grpSpMkLst>
        </pc:grpChg>
      </pc:sldChg>
      <pc:sldChg chg="modSp mod">
        <pc:chgData name="Нина Cтепанкова" userId="d36954385be623ad" providerId="LiveId" clId="{429A1749-4464-4AF7-BCC9-6C02ECB84EC3}" dt="2022-04-01T09:21:47.662" v="106" actId="1076"/>
        <pc:sldMkLst>
          <pc:docMk/>
          <pc:sldMk cId="2510694948" sldId="265"/>
        </pc:sldMkLst>
        <pc:spChg chg="mod">
          <ac:chgData name="Нина Cтепанкова" userId="d36954385be623ad" providerId="LiveId" clId="{429A1749-4464-4AF7-BCC9-6C02ECB84EC3}" dt="2022-04-01T09:21:47.662" v="106" actId="1076"/>
          <ac:spMkLst>
            <pc:docMk/>
            <pc:sldMk cId="2510694948" sldId="265"/>
            <ac:spMk id="5" creationId="{E893E3A9-6396-47AA-8648-E22DFF86D681}"/>
          </ac:spMkLst>
        </pc:spChg>
        <pc:spChg chg="mod">
          <ac:chgData name="Нина Cтепанкова" userId="d36954385be623ad" providerId="LiveId" clId="{429A1749-4464-4AF7-BCC9-6C02ECB84EC3}" dt="2022-04-01T09:21:42.004" v="105" actId="20577"/>
          <ac:spMkLst>
            <pc:docMk/>
            <pc:sldMk cId="2510694948" sldId="265"/>
            <ac:spMk id="11" creationId="{2038F74A-EA8F-439E-9748-492716191358}"/>
          </ac:spMkLst>
        </pc:spChg>
      </pc:sldChg>
      <pc:sldChg chg="addSp delSp modSp mod">
        <pc:chgData name="Нина Cтепанкова" userId="d36954385be623ad" providerId="LiveId" clId="{429A1749-4464-4AF7-BCC9-6C02ECB84EC3}" dt="2022-04-01T08:56:01.431" v="33" actId="122"/>
        <pc:sldMkLst>
          <pc:docMk/>
          <pc:sldMk cId="262500230" sldId="267"/>
        </pc:sldMkLst>
        <pc:spChg chg="add del mod">
          <ac:chgData name="Нина Cтепанкова" userId="d36954385be623ad" providerId="LiveId" clId="{429A1749-4464-4AF7-BCC9-6C02ECB84EC3}" dt="2022-04-01T08:55:47.949" v="29" actId="1076"/>
          <ac:spMkLst>
            <pc:docMk/>
            <pc:sldMk cId="262500230" sldId="267"/>
            <ac:spMk id="2" creationId="{8246EDB4-7000-4A05-9B52-08E97F763985}"/>
          </ac:spMkLst>
        </pc:spChg>
        <pc:spChg chg="mod">
          <ac:chgData name="Нина Cтепанкова" userId="d36954385be623ad" providerId="LiveId" clId="{429A1749-4464-4AF7-BCC9-6C02ECB84EC3}" dt="2022-04-01T08:55:50.794" v="30" actId="1076"/>
          <ac:spMkLst>
            <pc:docMk/>
            <pc:sldMk cId="262500230" sldId="267"/>
            <ac:spMk id="6" creationId="{DD833230-1873-4C04-924B-976369D8266B}"/>
          </ac:spMkLst>
        </pc:spChg>
        <pc:spChg chg="add mod">
          <ac:chgData name="Нина Cтепанкова" userId="d36954385be623ad" providerId="LiveId" clId="{429A1749-4464-4AF7-BCC9-6C02ECB84EC3}" dt="2022-04-01T08:56:01.431" v="33" actId="122"/>
          <ac:spMkLst>
            <pc:docMk/>
            <pc:sldMk cId="262500230" sldId="267"/>
            <ac:spMk id="25" creationId="{32CD5A16-3153-4BA5-A4C8-436E7FABB88B}"/>
          </ac:spMkLst>
        </pc:spChg>
      </pc:sldChg>
      <pc:sldChg chg="addSp delSp modSp del mod">
        <pc:chgData name="Нина Cтепанкова" userId="d36954385be623ad" providerId="LiveId" clId="{429A1749-4464-4AF7-BCC9-6C02ECB84EC3}" dt="2022-04-01T08:56:06.571" v="34" actId="47"/>
        <pc:sldMkLst>
          <pc:docMk/>
          <pc:sldMk cId="0" sldId="274"/>
        </pc:sldMkLst>
        <pc:spChg chg="mod">
          <ac:chgData name="Нина Cтепанкова" userId="d36954385be623ad" providerId="LiveId" clId="{429A1749-4464-4AF7-BCC9-6C02ECB84EC3}" dt="2022-04-01T08:55:40.271" v="27" actId="21"/>
          <ac:spMkLst>
            <pc:docMk/>
            <pc:sldMk cId="0" sldId="274"/>
            <ac:spMk id="2" creationId="{00000000-0000-0000-0000-000000000000}"/>
          </ac:spMkLst>
        </pc:spChg>
        <pc:spChg chg="add del">
          <ac:chgData name="Нина Cтепанкова" userId="d36954385be623ad" providerId="LiveId" clId="{429A1749-4464-4AF7-BCC9-6C02ECB84EC3}" dt="2022-04-01T08:05:36.261" v="8" actId="22"/>
          <ac:spMkLst>
            <pc:docMk/>
            <pc:sldMk cId="0" sldId="274"/>
            <ac:spMk id="5" creationId="{4EEEC325-364D-407F-A7D3-6919023AA93F}"/>
          </ac:spMkLst>
        </pc:spChg>
        <pc:spChg chg="add mod">
          <ac:chgData name="Нина Cтепанкова" userId="d36954385be623ad" providerId="LiveId" clId="{429A1749-4464-4AF7-BCC9-6C02ECB84EC3}" dt="2022-04-01T08:55:15.259" v="20" actId="2711"/>
          <ac:spMkLst>
            <pc:docMk/>
            <pc:sldMk cId="0" sldId="274"/>
            <ac:spMk id="8" creationId="{53B361B3-3DE3-423E-B513-E0FEBC6DB3F4}"/>
          </ac:spMkLst>
        </pc:spChg>
        <pc:graphicFrameChg chg="add del mod modGraphic">
          <ac:chgData name="Нина Cтепанкова" userId="d36954385be623ad" providerId="LiveId" clId="{429A1749-4464-4AF7-BCC9-6C02ECB84EC3}" dt="2022-04-01T08:05:19.811" v="5"/>
          <ac:graphicFrameMkLst>
            <pc:docMk/>
            <pc:sldMk cId="0" sldId="274"/>
            <ac:graphicFrameMk id="3" creationId="{C1E033EF-D2C2-4506-B454-A77815F67785}"/>
          </ac:graphicFrameMkLst>
        </pc:graphicFrameChg>
        <pc:graphicFrameChg chg="add del mod modGraphic">
          <ac:chgData name="Нина Cтепанкова" userId="d36954385be623ad" providerId="LiveId" clId="{429A1749-4464-4AF7-BCC9-6C02ECB84EC3}" dt="2022-04-01T08:09:29.940" v="14" actId="21"/>
          <ac:graphicFrameMkLst>
            <pc:docMk/>
            <pc:sldMk cId="0" sldId="274"/>
            <ac:graphicFrameMk id="6" creationId="{6190A574-47BE-4E85-8B2A-2AADAC4FDED9}"/>
          </ac:graphicFrameMkLst>
        </pc:graphicFrameChg>
        <pc:picChg chg="add del mod">
          <ac:chgData name="Нина Cтепанкова" userId="d36954385be623ad" providerId="LiveId" clId="{429A1749-4464-4AF7-BCC9-6C02ECB84EC3}" dt="2022-04-01T08:55:29.963" v="25"/>
          <ac:picMkLst>
            <pc:docMk/>
            <pc:sldMk cId="0" sldId="274"/>
            <ac:picMk id="9" creationId="{60145D4A-174A-4464-AD8E-A270F77EAC2F}"/>
          </ac:picMkLst>
        </pc:picChg>
      </pc:sldChg>
      <pc:sldChg chg="addSp modSp mod">
        <pc:chgData name="Нина Cтепанкова" userId="d36954385be623ad" providerId="LiveId" clId="{429A1749-4464-4AF7-BCC9-6C02ECB84EC3}" dt="2022-04-01T09:18:45.711" v="104" actId="1076"/>
        <pc:sldMkLst>
          <pc:docMk/>
          <pc:sldMk cId="0" sldId="276"/>
        </pc:sldMkLst>
        <pc:spChg chg="mod">
          <ac:chgData name="Нина Cтепанкова" userId="d36954385be623ad" providerId="LiveId" clId="{429A1749-4464-4AF7-BCC9-6C02ECB84EC3}" dt="2022-04-01T09:18:08.138" v="97" actId="1076"/>
          <ac:spMkLst>
            <pc:docMk/>
            <pc:sldMk cId="0" sldId="276"/>
            <ac:spMk id="2" creationId="{00000000-0000-0000-0000-000000000000}"/>
          </ac:spMkLst>
        </pc:spChg>
        <pc:picChg chg="add mod ord modCrop">
          <ac:chgData name="Нина Cтепанкова" userId="d36954385be623ad" providerId="LiveId" clId="{429A1749-4464-4AF7-BCC9-6C02ECB84EC3}" dt="2022-04-01T09:18:45.711" v="104" actId="1076"/>
          <ac:picMkLst>
            <pc:docMk/>
            <pc:sldMk cId="0" sldId="276"/>
            <ac:picMk id="4" creationId="{A78023A3-F514-4956-A9E0-DB8123738B45}"/>
          </ac:picMkLst>
        </pc:picChg>
        <pc:picChg chg="mod">
          <ac:chgData name="Нина Cтепанкова" userId="d36954385be623ad" providerId="LiveId" clId="{429A1749-4464-4AF7-BCC9-6C02ECB84EC3}" dt="2022-04-01T09:18:24.266" v="102" actId="1076"/>
          <ac:picMkLst>
            <pc:docMk/>
            <pc:sldMk cId="0" sldId="276"/>
            <ac:picMk id="18" creationId="{C3487A34-4E7A-4A62-AC9F-C4693CBF3611}"/>
          </ac:picMkLst>
        </pc:picChg>
        <pc:picChg chg="mod">
          <ac:chgData name="Нина Cтепанкова" userId="d36954385be623ad" providerId="LiveId" clId="{429A1749-4464-4AF7-BCC9-6C02ECB84EC3}" dt="2022-04-01T09:18:22.574" v="101" actId="1076"/>
          <ac:picMkLst>
            <pc:docMk/>
            <pc:sldMk cId="0" sldId="276"/>
            <ac:picMk id="20" creationId="{FC9F3338-60A5-478E-A4B2-958C4C52F961}"/>
          </ac:picMkLst>
        </pc:picChg>
      </pc:sldChg>
      <pc:sldChg chg="addSp modSp mod">
        <pc:chgData name="Нина Cтепанкова" userId="d36954385be623ad" providerId="LiveId" clId="{429A1749-4464-4AF7-BCC9-6C02ECB84EC3}" dt="2022-04-01T09:17:10.694" v="90" actId="1076"/>
        <pc:sldMkLst>
          <pc:docMk/>
          <pc:sldMk cId="0" sldId="284"/>
        </pc:sldMkLst>
        <pc:picChg chg="mod">
          <ac:chgData name="Нина Cтепанкова" userId="d36954385be623ad" providerId="LiveId" clId="{429A1749-4464-4AF7-BCC9-6C02ECB84EC3}" dt="2022-04-01T09:17:10.694" v="90" actId="1076"/>
          <ac:picMkLst>
            <pc:docMk/>
            <pc:sldMk cId="0" sldId="284"/>
            <ac:picMk id="3" creationId="{00000000-0000-0000-0000-000000000000}"/>
          </ac:picMkLst>
        </pc:picChg>
        <pc:picChg chg="mod">
          <ac:chgData name="Нина Cтепанкова" userId="d36954385be623ad" providerId="LiveId" clId="{429A1749-4464-4AF7-BCC9-6C02ECB84EC3}" dt="2022-04-01T09:17:01.826" v="89" actId="1076"/>
          <ac:picMkLst>
            <pc:docMk/>
            <pc:sldMk cId="0" sldId="284"/>
            <ac:picMk id="6" creationId="{00000000-0000-0000-0000-000000000000}"/>
          </ac:picMkLst>
        </pc:picChg>
        <pc:picChg chg="add mod">
          <ac:chgData name="Нина Cтепанкова" userId="d36954385be623ad" providerId="LiveId" clId="{429A1749-4464-4AF7-BCC9-6C02ECB84EC3}" dt="2022-04-01T09:16:58.002" v="87" actId="1076"/>
          <ac:picMkLst>
            <pc:docMk/>
            <pc:sldMk cId="0" sldId="284"/>
            <ac:picMk id="7" creationId="{87B3ECAA-969C-4462-AA9A-C0F7C904E4E1}"/>
          </ac:picMkLst>
        </pc:picChg>
      </pc:sldChg>
      <pc:sldChg chg="delSp modSp mod">
        <pc:chgData name="Нина Cтепанкова" userId="d36954385be623ad" providerId="LiveId" clId="{429A1749-4464-4AF7-BCC9-6C02ECB84EC3}" dt="2022-04-01T09:15:00.513" v="77" actId="1076"/>
        <pc:sldMkLst>
          <pc:docMk/>
          <pc:sldMk cId="0" sldId="293"/>
        </pc:sldMkLst>
        <pc:picChg chg="del">
          <ac:chgData name="Нина Cтепанкова" userId="d36954385be623ad" providerId="LiveId" clId="{429A1749-4464-4AF7-BCC9-6C02ECB84EC3}" dt="2022-04-01T09:14:46.490" v="71" actId="21"/>
          <ac:picMkLst>
            <pc:docMk/>
            <pc:sldMk cId="0" sldId="293"/>
            <ac:picMk id="3" creationId="{00000000-0000-0000-0000-000000000000}"/>
          </ac:picMkLst>
        </pc:picChg>
        <pc:picChg chg="mod">
          <ac:chgData name="Нина Cтепанкова" userId="d36954385be623ad" providerId="LiveId" clId="{429A1749-4464-4AF7-BCC9-6C02ECB84EC3}" dt="2022-04-01T09:14:59.103" v="76" actId="1076"/>
          <ac:picMkLst>
            <pc:docMk/>
            <pc:sldMk cId="0" sldId="293"/>
            <ac:picMk id="4" creationId="{00000000-0000-0000-0000-000000000000}"/>
          </ac:picMkLst>
        </pc:picChg>
        <pc:picChg chg="mod">
          <ac:chgData name="Нина Cтепанкова" userId="d36954385be623ad" providerId="LiveId" clId="{429A1749-4464-4AF7-BCC9-6C02ECB84EC3}" dt="2022-04-01T09:15:00.513" v="77" actId="1076"/>
          <ac:picMkLst>
            <pc:docMk/>
            <pc:sldMk cId="0" sldId="293"/>
            <ac:picMk id="5" creationId="{00000000-0000-0000-0000-000000000000}"/>
          </ac:picMkLst>
        </pc:picChg>
      </pc:sldChg>
      <pc:sldChg chg="delSp modSp mod">
        <pc:chgData name="Нина Cтепанкова" userId="d36954385be623ad" providerId="LiveId" clId="{429A1749-4464-4AF7-BCC9-6C02ECB84EC3}" dt="2022-04-01T08:56:25.450" v="37" actId="1076"/>
        <pc:sldMkLst>
          <pc:docMk/>
          <pc:sldMk cId="0" sldId="303"/>
        </pc:sldMkLst>
        <pc:spChg chg="mod">
          <ac:chgData name="Нина Cтепанкова" userId="d36954385be623ad" providerId="LiveId" clId="{429A1749-4464-4AF7-BCC9-6C02ECB84EC3}" dt="2022-04-01T08:56:25.450" v="37" actId="1076"/>
          <ac:spMkLst>
            <pc:docMk/>
            <pc:sldMk cId="0" sldId="303"/>
            <ac:spMk id="6" creationId="{00000000-0000-0000-0000-000000000000}"/>
          </ac:spMkLst>
        </pc:spChg>
        <pc:grpChg chg="del">
          <ac:chgData name="Нина Cтепанкова" userId="d36954385be623ad" providerId="LiveId" clId="{429A1749-4464-4AF7-BCC9-6C02ECB84EC3}" dt="2022-04-01T08:56:21.430" v="36" actId="478"/>
          <ac:grpSpMkLst>
            <pc:docMk/>
            <pc:sldMk cId="0" sldId="303"/>
            <ac:grpSpMk id="18" creationId="{00000000-0000-0000-0000-000000000000}"/>
          </ac:grpSpMkLst>
        </pc:grpChg>
        <pc:picChg chg="del">
          <ac:chgData name="Нина Cтепанкова" userId="d36954385be623ad" providerId="LiveId" clId="{429A1749-4464-4AF7-BCC9-6C02ECB84EC3}" dt="2022-04-01T08:56:19.014" v="35" actId="478"/>
          <ac:picMkLst>
            <pc:docMk/>
            <pc:sldMk cId="0" sldId="303"/>
            <ac:picMk id="8" creationId="{E6E6E9DF-E665-4E62-96BF-791BFBAF86D3}"/>
          </ac:picMkLst>
        </pc:picChg>
      </pc:sldChg>
      <pc:sldChg chg="addSp delSp modSp mod">
        <pc:chgData name="Нина Cтепанкова" userId="d36954385be623ad" providerId="LiveId" clId="{429A1749-4464-4AF7-BCC9-6C02ECB84EC3}" dt="2022-04-01T09:15:12.261" v="78" actId="1076"/>
        <pc:sldMkLst>
          <pc:docMk/>
          <pc:sldMk cId="632039987" sldId="316"/>
        </pc:sldMkLst>
        <pc:spChg chg="del">
          <ac:chgData name="Нина Cтепанкова" userId="d36954385be623ad" providerId="LiveId" clId="{429A1749-4464-4AF7-BCC9-6C02ECB84EC3}" dt="2022-04-01T09:06:22.949" v="39" actId="21"/>
          <ac:spMkLst>
            <pc:docMk/>
            <pc:sldMk cId="632039987" sldId="316"/>
            <ac:spMk id="2" creationId="{DEC3F973-DC44-4E9D-9E6A-5A093D1BFFCE}"/>
          </ac:spMkLst>
        </pc:spChg>
        <pc:picChg chg="mod">
          <ac:chgData name="Нина Cтепанкова" userId="d36954385be623ad" providerId="LiveId" clId="{429A1749-4464-4AF7-BCC9-6C02ECB84EC3}" dt="2022-04-01T09:07:25.508" v="50" actId="1076"/>
          <ac:picMkLst>
            <pc:docMk/>
            <pc:sldMk cId="632039987" sldId="316"/>
            <ac:picMk id="4" creationId="{20460CE0-E596-4008-95EC-90EBB4231936}"/>
          </ac:picMkLst>
        </pc:picChg>
        <pc:picChg chg="mod ord">
          <ac:chgData name="Нина Cтепанкова" userId="d36954385be623ad" providerId="LiveId" clId="{429A1749-4464-4AF7-BCC9-6C02ECB84EC3}" dt="2022-04-01T09:15:12.261" v="78" actId="1076"/>
          <ac:picMkLst>
            <pc:docMk/>
            <pc:sldMk cId="632039987" sldId="316"/>
            <ac:picMk id="5" creationId="{5CA1CF4B-9D1D-4C80-926F-B70DCE150EDA}"/>
          </ac:picMkLst>
        </pc:picChg>
        <pc:picChg chg="add del mod modCrop">
          <ac:chgData name="Нина Cтепанкова" userId="d36954385be623ad" providerId="LiveId" clId="{429A1749-4464-4AF7-BCC9-6C02ECB84EC3}" dt="2022-04-01T09:07:57.177" v="55" actId="21"/>
          <ac:picMkLst>
            <pc:docMk/>
            <pc:sldMk cId="632039987" sldId="316"/>
            <ac:picMk id="6" creationId="{830BE6F0-3E36-4281-A67C-80E2E16D2F0A}"/>
          </ac:picMkLst>
        </pc:picChg>
      </pc:sldChg>
      <pc:sldChg chg="addSp modSp mod">
        <pc:chgData name="Нина Cтепанкова" userId="d36954385be623ad" providerId="LiveId" clId="{429A1749-4464-4AF7-BCC9-6C02ECB84EC3}" dt="2022-04-01T09:08:03.182" v="57" actId="1076"/>
        <pc:sldMkLst>
          <pc:docMk/>
          <pc:sldMk cId="3640641595" sldId="319"/>
        </pc:sldMkLst>
        <pc:picChg chg="add mod">
          <ac:chgData name="Нина Cтепанкова" userId="d36954385be623ad" providerId="LiveId" clId="{429A1749-4464-4AF7-BCC9-6C02ECB84EC3}" dt="2022-04-01T09:08:03.182" v="57" actId="1076"/>
          <ac:picMkLst>
            <pc:docMk/>
            <pc:sldMk cId="3640641595" sldId="319"/>
            <ac:picMk id="2" creationId="{0634B9D0-8F14-4B8D-979B-BDC460BD58E9}"/>
          </ac:picMkLst>
        </pc:picChg>
      </pc:sldChg>
      <pc:sldChg chg="addSp modSp new mod">
        <pc:chgData name="Нина Cтепанкова" userId="d36954385be623ad" providerId="LiveId" clId="{429A1749-4464-4AF7-BCC9-6C02ECB84EC3}" dt="2022-04-01T09:14:54.616" v="75" actId="14100"/>
        <pc:sldMkLst>
          <pc:docMk/>
          <pc:sldMk cId="3722710082" sldId="322"/>
        </pc:sldMkLst>
        <pc:picChg chg="add mod modCrop">
          <ac:chgData name="Нина Cтепанкова" userId="d36954385be623ad" providerId="LiveId" clId="{429A1749-4464-4AF7-BCC9-6C02ECB84EC3}" dt="2022-04-01T09:14:42.388" v="70" actId="14100"/>
          <ac:picMkLst>
            <pc:docMk/>
            <pc:sldMk cId="3722710082" sldId="322"/>
            <ac:picMk id="4" creationId="{F33EDFEF-9254-4B9A-B0FF-1D3E2195C755}"/>
          </ac:picMkLst>
        </pc:picChg>
        <pc:picChg chg="add mod">
          <ac:chgData name="Нина Cтепанкова" userId="d36954385be623ad" providerId="LiveId" clId="{429A1749-4464-4AF7-BCC9-6C02ECB84EC3}" dt="2022-04-01T09:14:54.616" v="75" actId="14100"/>
          <ac:picMkLst>
            <pc:docMk/>
            <pc:sldMk cId="3722710082" sldId="322"/>
            <ac:picMk id="5" creationId="{32433A5C-0DB2-4A7F-BAC9-872061D762E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обученности по предмету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Всеобщая история. История России 7</a:t>
            </a:r>
            <a:r>
              <a:rPr lang="ru-RU" sz="18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Б» класса</a:t>
            </a:r>
          </a:p>
        </c:rich>
      </c:tx>
      <c:layout>
        <c:manualLayout>
          <c:xMode val="edge"/>
          <c:yMode val="edge"/>
          <c:x val="0.21770567951697042"/>
          <c:y val="1.80789695082283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58284819660815E-2"/>
          <c:y val="0.22084499854184894"/>
          <c:w val="0.92154171518033934"/>
          <c:h val="0.556624015748032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170E-4CB1-ADAA-E5D97058E7D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70E-4CB1-ADAA-E5D97058E7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170E-4CB1-ADAA-E5D97058E7D6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3.240740740740746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E-4CB1-ADAA-E5D97058E7D6}"/>
                </c:ext>
              </c:extLst>
            </c:dLbl>
            <c:dLbl>
              <c:idx val="1"/>
              <c:layout>
                <c:manualLayout>
                  <c:x val="1.9444444444444445E-2"/>
                  <c:y val="-3.240740740740746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E-4CB1-ADAA-E5D97058E7D6}"/>
                </c:ext>
              </c:extLst>
            </c:dLbl>
            <c:dLbl>
              <c:idx val="2"/>
              <c:layout>
                <c:manualLayout>
                  <c:x val="1.6666666666666781E-2"/>
                  <c:y val="-4.629629629629637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E-4CB1-ADAA-E5D97058E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Лист1!$H$1:$H$3</c:f>
              <c:strCache>
                <c:ptCount val="3"/>
                <c:pt idx="0">
                  <c:v>2019-2020 уч год  5 класс</c:v>
                </c:pt>
                <c:pt idx="1">
                  <c:v>2020-2021 уч год 6 класс</c:v>
                </c:pt>
                <c:pt idx="2">
                  <c:v>2021-2022 уч год 7 класс</c:v>
                </c:pt>
              </c:strCache>
            </c:strRef>
          </c:cat>
          <c:val>
            <c:numRef>
              <c:f>Лист1!$I$1:$I$3</c:f>
              <c:numCache>
                <c:formatCode>0%</c:formatCode>
                <c:ptCount val="3"/>
                <c:pt idx="0">
                  <c:v>0.79</c:v>
                </c:pt>
                <c:pt idx="1">
                  <c:v>0.74000000000000044</c:v>
                </c:pt>
                <c:pt idx="2">
                  <c:v>0.76000000000000045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E-4CB1-ADAA-E5D97058E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933632"/>
        <c:axId val="208935936"/>
        <c:axId val="0"/>
      </c:bar3DChart>
      <c:catAx>
        <c:axId val="20893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208935936"/>
        <c:crosses val="autoZero"/>
        <c:auto val="1"/>
        <c:lblAlgn val="ctr"/>
        <c:lblOffset val="100"/>
        <c:noMultiLvlLbl val="0"/>
      </c:catAx>
      <c:valAx>
        <c:axId val="208935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8933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7 класс</c:v>
          </c:tx>
          <c:invertIfNegative val="0"/>
          <c:dLbls>
            <c:dLbl>
              <c:idx val="0"/>
              <c:layout>
                <c:manualLayout>
                  <c:x val="-3.6913990402362576E-3"/>
                  <c:y val="-1.587301587301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25-4C60-B83B-505F246A1CB3}"/>
                </c:ext>
              </c:extLst>
            </c:dLbl>
            <c:dLbl>
              <c:idx val="1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5-4C60-B83B-505F246A1CB3}"/>
                </c:ext>
              </c:extLst>
            </c:dLbl>
            <c:dLbl>
              <c:idx val="2"/>
              <c:layout>
                <c:manualLayout>
                  <c:x val="-1.8456995201181264E-3"/>
                  <c:y val="-3.968253968253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25-4C60-B83B-505F246A1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Коммуникативные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</c:strCache>
            </c:strRef>
          </c:cat>
          <c:val>
            <c:numRef>
              <c:f>Лист1!$C$2:$E$2</c:f>
              <c:numCache>
                <c:formatCode>0%</c:formatCode>
                <c:ptCount val="3"/>
                <c:pt idx="0">
                  <c:v>0.54</c:v>
                </c:pt>
                <c:pt idx="1">
                  <c:v>0.58000000000000018</c:v>
                </c:pt>
                <c:pt idx="2">
                  <c:v>0.62000000000000044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5-4C60-B83B-505F246A1CB3}"/>
            </c:ext>
          </c:extLst>
        </c:ser>
        <c:ser>
          <c:idx val="1"/>
          <c:order val="1"/>
          <c:tx>
            <c:v>8 класс</c:v>
          </c:tx>
          <c:invertIfNegative val="0"/>
          <c:dLbls>
            <c:dLbl>
              <c:idx val="0"/>
              <c:layout>
                <c:manualLayout>
                  <c:x val="0"/>
                  <c:y val="-2.3809523809523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25-4C60-B83B-505F246A1CB3}"/>
                </c:ext>
              </c:extLst>
            </c:dLbl>
            <c:dLbl>
              <c:idx val="1"/>
              <c:layout>
                <c:manualLayout>
                  <c:x val="-1.8456995201181264E-3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25-4C60-B83B-505F246A1CB3}"/>
                </c:ext>
              </c:extLst>
            </c:dLbl>
            <c:dLbl>
              <c:idx val="2"/>
              <c:layout>
                <c:manualLayout>
                  <c:x val="-1.8456995201181264E-3"/>
                  <c:y val="-1.587301587301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25-4C60-B83B-505F246A1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Лист1!$D$1:$F$1</c:f>
              <c:strCache>
                <c:ptCount val="2"/>
                <c:pt idx="0">
                  <c:v>Регулятивные УУД</c:v>
                </c:pt>
                <c:pt idx="1">
                  <c:v>Познавательные УУД</c:v>
                </c:pt>
              </c:strCache>
            </c:strRef>
          </c:cat>
          <c:val>
            <c:numRef>
              <c:f>Лист1!$C$3:$E$3</c:f>
              <c:numCache>
                <c:formatCode>0%</c:formatCode>
                <c:ptCount val="3"/>
                <c:pt idx="0">
                  <c:v>0.62000000000000044</c:v>
                </c:pt>
                <c:pt idx="1">
                  <c:v>0.62000000000000044</c:v>
                </c:pt>
                <c:pt idx="2">
                  <c:v>0.7000000000000004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25-4C60-B83B-505F246A1CB3}"/>
            </c:ext>
          </c:extLst>
        </c:ser>
        <c:ser>
          <c:idx val="2"/>
          <c:order val="2"/>
          <c:tx>
            <c:v>9 класс</c:v>
          </c:tx>
          <c:invertIfNegative val="0"/>
          <c:dLbls>
            <c:dLbl>
              <c:idx val="0"/>
              <c:layout>
                <c:manualLayout>
                  <c:x val="7.3827980804725135E-3"/>
                  <c:y val="-1.984126984126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25-4C60-B83B-505F246A1CB3}"/>
                </c:ext>
              </c:extLst>
            </c:dLbl>
            <c:dLbl>
              <c:idx val="1"/>
              <c:layout>
                <c:manualLayout>
                  <c:x val="0"/>
                  <c:y val="-2.3809523809523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25-4C60-B83B-505F246A1CB3}"/>
                </c:ext>
              </c:extLst>
            </c:dLbl>
            <c:dLbl>
              <c:idx val="2"/>
              <c:layout>
                <c:manualLayout>
                  <c:x val="9.2284976005906211E-3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25-4C60-B83B-505F246A1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Коммуникативные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</c:strCache>
            </c:strRef>
          </c:cat>
          <c:val>
            <c:numRef>
              <c:f>Лист1!$C$4:$E$4</c:f>
              <c:numCache>
                <c:formatCode>0%</c:formatCode>
                <c:ptCount val="3"/>
                <c:pt idx="0">
                  <c:v>0.85000000000000042</c:v>
                </c:pt>
                <c:pt idx="1">
                  <c:v>0.7000000000000004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25-4C60-B83B-505F246A1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39168"/>
        <c:axId val="172115072"/>
        <c:axId val="0"/>
      </c:bar3DChart>
      <c:catAx>
        <c:axId val="17203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72115072"/>
        <c:crosses val="autoZero"/>
        <c:auto val="1"/>
        <c:lblAlgn val="ctr"/>
        <c:lblOffset val="100"/>
        <c:noMultiLvlLbl val="0"/>
      </c:catAx>
      <c:valAx>
        <c:axId val="172115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72039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 i="1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административных контрольных работ по предмету Обществознание 8 «Б»</a:t>
            </a:r>
          </a:p>
        </c:rich>
      </c:tx>
      <c:layout>
        <c:manualLayout>
          <c:xMode val="edge"/>
          <c:yMode val="edge"/>
          <c:x val="0.16828297518403149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6684470172566"/>
          <c:y val="0.38901648623057877"/>
          <c:w val="0.86509492563429591"/>
          <c:h val="0.4513498833479150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67-4756-837D-191C463983A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67-4756-837D-191C463983AC}"/>
              </c:ext>
            </c:extLst>
          </c:dPt>
          <c:dLbls>
            <c:dLbl>
              <c:idx val="0"/>
              <c:layout>
                <c:manualLayout>
                  <c:x val="1.6064253641494351E-2"/>
                  <c:y val="-0.11436538631757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7-4756-837D-191C463983AC}"/>
                </c:ext>
              </c:extLst>
            </c:dLbl>
            <c:dLbl>
              <c:idx val="1"/>
              <c:layout>
                <c:manualLayout>
                  <c:x val="8.0321268207471756E-3"/>
                  <c:y val="-0.16178518064437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67-4756-837D-191C463983AC}"/>
                </c:ext>
              </c:extLst>
            </c:dLbl>
            <c:dLbl>
              <c:idx val="2"/>
              <c:layout>
                <c:manualLayout>
                  <c:x val="1.6064253641494445E-2"/>
                  <c:y val="-0.13389118398155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67-4756-837D-191C46398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Лист1!$C$5:$C$7</c:f>
              <c:strCache>
                <c:ptCount val="3"/>
                <c:pt idx="0">
                  <c:v>2019-2020 г 6 класс</c:v>
                </c:pt>
                <c:pt idx="1">
                  <c:v>2020-2021 г  7класс</c:v>
                </c:pt>
                <c:pt idx="2">
                  <c:v>2021-2022 г 8 класс</c:v>
                </c:pt>
              </c:strCache>
            </c:strRef>
          </c:cat>
          <c:val>
            <c:numRef>
              <c:f>Лист1!$D$5:$D$7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0.57999999999999996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7-4756-837D-191C46398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862336"/>
        <c:axId val="196865408"/>
        <c:axId val="0"/>
      </c:bar3DChart>
      <c:catAx>
        <c:axId val="19686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96865408"/>
        <c:crosses val="autoZero"/>
        <c:auto val="1"/>
        <c:lblAlgn val="ctr"/>
        <c:lblOffset val="100"/>
        <c:noMultiLvlLbl val="0"/>
      </c:catAx>
      <c:valAx>
        <c:axId val="196865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9686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52316-9E31-404F-97D6-000C6893F81D}" type="doc">
      <dgm:prSet loTypeId="urn:microsoft.com/office/officeart/2005/8/layout/vList3#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3433096-E9CF-486A-A446-9143B6A1713E}">
      <dgm:prSet phldrT="[Текст]" custT="1"/>
      <dgm:spPr/>
      <dgm:t>
        <a:bodyPr anchor="ctr"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</a:t>
          </a:r>
          <a:r>
            <a: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</a:t>
          </a: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БУДУЩЕЕ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          НАЧИНАЕТСЯ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 МЕНЯ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»</a:t>
          </a:r>
        </a:p>
      </dgm:t>
    </dgm:pt>
    <dgm:pt modelId="{142D989F-97D8-4462-BA90-42F16A78EA0D}" type="parTrans" cxnId="{1B0A08C8-3339-4F6A-AC26-C95A76BAB77F}">
      <dgm:prSet/>
      <dgm:spPr/>
      <dgm:t>
        <a:bodyPr/>
        <a:lstStyle/>
        <a:p>
          <a:endParaRPr lang="ru-RU"/>
        </a:p>
      </dgm:t>
    </dgm:pt>
    <dgm:pt modelId="{254A3CA8-3305-44DD-A1DB-2644A79F7462}" type="sibTrans" cxnId="{1B0A08C8-3339-4F6A-AC26-C95A76BAB77F}">
      <dgm:prSet/>
      <dgm:spPr/>
      <dgm:t>
        <a:bodyPr/>
        <a:lstStyle/>
        <a:p>
          <a:endParaRPr lang="ru-RU"/>
        </a:p>
      </dgm:t>
    </dgm:pt>
    <dgm:pt modelId="{4039006C-1552-4602-A835-C16AC9DBDBC3}" type="pres">
      <dgm:prSet presAssocID="{86052316-9E31-404F-97D6-000C6893F81D}" presName="linearFlow" presStyleCnt="0">
        <dgm:presLayoutVars>
          <dgm:dir/>
          <dgm:resizeHandles val="exact"/>
        </dgm:presLayoutVars>
      </dgm:prSet>
      <dgm:spPr/>
    </dgm:pt>
    <dgm:pt modelId="{53DFFF12-81B2-4B16-B312-04835F51650A}" type="pres">
      <dgm:prSet presAssocID="{53433096-E9CF-486A-A446-9143B6A1713E}" presName="composite" presStyleCnt="0"/>
      <dgm:spPr/>
    </dgm:pt>
    <dgm:pt modelId="{5200694E-2F74-4801-B3EB-C7C231F6D028}" type="pres">
      <dgm:prSet presAssocID="{53433096-E9CF-486A-A446-9143B6A1713E}" presName="imgShp" presStyleLbl="fgImgPlace1" presStyleIdx="0" presStyleCnt="1" custScaleX="98030" custScaleY="95755" custLinFactY="-17397" custLinFactNeighborX="-328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0370DAE-1463-415E-A0C1-76C28DA34338}" type="pres">
      <dgm:prSet presAssocID="{53433096-E9CF-486A-A446-9143B6A1713E}" presName="txShp" presStyleLbl="node1" presStyleIdx="0" presStyleCnt="1" custScaleX="150376" custScaleY="82444" custLinFactNeighborX="6333" custLinFactNeighborY="-35262">
        <dgm:presLayoutVars>
          <dgm:bulletEnabled val="1"/>
        </dgm:presLayoutVars>
      </dgm:prSet>
      <dgm:spPr/>
    </dgm:pt>
  </dgm:ptLst>
  <dgm:cxnLst>
    <dgm:cxn modelId="{9557D21F-4359-4607-8DBE-0A137C48B311}" type="presOf" srcId="{86052316-9E31-404F-97D6-000C6893F81D}" destId="{4039006C-1552-4602-A835-C16AC9DBDBC3}" srcOrd="0" destOrd="0" presId="urn:microsoft.com/office/officeart/2005/8/layout/vList3#2"/>
    <dgm:cxn modelId="{342F8E4C-D8D5-40DB-B333-D5E81A05B3EF}" type="presOf" srcId="{53433096-E9CF-486A-A446-9143B6A1713E}" destId="{40370DAE-1463-415E-A0C1-76C28DA34338}" srcOrd="0" destOrd="0" presId="urn:microsoft.com/office/officeart/2005/8/layout/vList3#2"/>
    <dgm:cxn modelId="{1B0A08C8-3339-4F6A-AC26-C95A76BAB77F}" srcId="{86052316-9E31-404F-97D6-000C6893F81D}" destId="{53433096-E9CF-486A-A446-9143B6A1713E}" srcOrd="0" destOrd="0" parTransId="{142D989F-97D8-4462-BA90-42F16A78EA0D}" sibTransId="{254A3CA8-3305-44DD-A1DB-2644A79F7462}"/>
    <dgm:cxn modelId="{4EC62C44-7AD1-42B6-89AA-34713BA4CA55}" type="presParOf" srcId="{4039006C-1552-4602-A835-C16AC9DBDBC3}" destId="{53DFFF12-81B2-4B16-B312-04835F51650A}" srcOrd="0" destOrd="0" presId="urn:microsoft.com/office/officeart/2005/8/layout/vList3#2"/>
    <dgm:cxn modelId="{C3F9659B-3B14-4B68-B016-8353E8A95DCA}" type="presParOf" srcId="{53DFFF12-81B2-4B16-B312-04835F51650A}" destId="{5200694E-2F74-4801-B3EB-C7C231F6D028}" srcOrd="0" destOrd="0" presId="urn:microsoft.com/office/officeart/2005/8/layout/vList3#2"/>
    <dgm:cxn modelId="{BD0C8180-29E1-4773-934D-3A808ACDC6A2}" type="presParOf" srcId="{53DFFF12-81B2-4B16-B312-04835F51650A}" destId="{40370DAE-1463-415E-A0C1-76C28DA3433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6C278-40D0-4C28-829E-027CCC8A0D7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5838CC-6496-4EDF-A47E-334E0108A07E}">
      <dgm:prSet phldrT="[Текст]"/>
      <dgm:spPr>
        <a:xfrm>
          <a:off x="353595" y="229143"/>
          <a:ext cx="6203849" cy="45808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воспитанию чувства патриотизма, активной гражданской позиции, сопричастности к героической истории Российского государства, готовности служить Отечеству;</a:t>
          </a:r>
        </a:p>
      </dgm:t>
    </dgm:pt>
    <dgm:pt modelId="{DCEEEE77-A57C-4E3D-AEEE-3C8215044E7D}" type="parTrans" cxnId="{9D320BDA-7A5C-4D54-B6EC-9159B9A89EC4}">
      <dgm:prSet/>
      <dgm:spPr/>
      <dgm:t>
        <a:bodyPr/>
        <a:lstStyle/>
        <a:p>
          <a:endParaRPr lang="ru-RU"/>
        </a:p>
      </dgm:t>
    </dgm:pt>
    <dgm:pt modelId="{94A368F4-A7EC-4933-9650-07E9B929C81D}" type="sibTrans" cxnId="{9D320BDA-7A5C-4D54-B6EC-9159B9A89EC4}">
      <dgm:prSet/>
      <dgm:spPr>
        <a:xfrm>
          <a:off x="-5695879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8A2F1B2-45CD-4B04-9660-FA45563EDAA9}">
      <dgm:prSet phldrT="[Текст]"/>
      <dgm:spPr/>
      <dgm:t>
        <a:bodyPr/>
        <a:lstStyle/>
        <a:p>
          <a:endParaRPr lang="ru-RU" dirty="0"/>
        </a:p>
      </dgm:t>
    </dgm:pt>
    <dgm:pt modelId="{37E3E043-58A8-4B41-8C9A-AB5370EF7209}" type="parTrans" cxnId="{28CCF942-B2A7-4287-A407-5F7C3325188A}">
      <dgm:prSet/>
      <dgm:spPr/>
      <dgm:t>
        <a:bodyPr/>
        <a:lstStyle/>
        <a:p>
          <a:endParaRPr lang="ru-RU"/>
        </a:p>
      </dgm:t>
    </dgm:pt>
    <dgm:pt modelId="{2AA4A08B-6100-4EAD-BF9E-C95B7ACB510F}" type="sibTrans" cxnId="{28CCF942-B2A7-4287-A407-5F7C3325188A}">
      <dgm:prSet/>
      <dgm:spPr/>
      <dgm:t>
        <a:bodyPr/>
        <a:lstStyle/>
        <a:p>
          <a:endParaRPr lang="ru-RU"/>
        </a:p>
      </dgm:t>
    </dgm:pt>
    <dgm:pt modelId="{E458C155-A47F-419B-9C10-B5DF6B0B6075}">
      <dgm:prSet/>
      <dgm:spPr>
        <a:xfrm>
          <a:off x="353595" y="4353330"/>
          <a:ext cx="6203849" cy="458086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формированию духовно-нравственных ориентиров на основе общечеловеческих традиционных   ценностей, нравственного и духовного национального опыта</a:t>
          </a:r>
        </a:p>
      </dgm:t>
    </dgm:pt>
    <dgm:pt modelId="{FECEA0DC-5EE8-4CD8-91D4-7E5807E8DC5E}" type="parTrans" cxnId="{EF0B4521-AF37-4D12-842F-7532D9000CA8}">
      <dgm:prSet/>
      <dgm:spPr/>
      <dgm:t>
        <a:bodyPr/>
        <a:lstStyle/>
        <a:p>
          <a:endParaRPr lang="ru-RU"/>
        </a:p>
      </dgm:t>
    </dgm:pt>
    <dgm:pt modelId="{BD789612-CA70-44B4-9DE2-7731F945DD85}" type="sibTrans" cxnId="{EF0B4521-AF37-4D12-842F-7532D9000CA8}">
      <dgm:prSet/>
      <dgm:spPr/>
      <dgm:t>
        <a:bodyPr/>
        <a:lstStyle/>
        <a:p>
          <a:endParaRPr lang="ru-RU"/>
        </a:p>
      </dgm:t>
    </dgm:pt>
    <dgm:pt modelId="{B8FE227B-B456-4B6F-AA95-2C0DF653F00E}">
      <dgm:prSet/>
      <dgm:spPr>
        <a:xfrm>
          <a:off x="768433" y="3665797"/>
          <a:ext cx="5789011" cy="45808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формировать эмоционально - положительное отношение к труду, способствовать развитию устойчивого интереса к познанию;</a:t>
          </a:r>
        </a:p>
      </dgm:t>
    </dgm:pt>
    <dgm:pt modelId="{39B6B514-439D-403F-A49E-D135E78686D3}" type="parTrans" cxnId="{8059A7FE-BC54-4884-A5B5-76E9F4E2EC2B}">
      <dgm:prSet/>
      <dgm:spPr/>
      <dgm:t>
        <a:bodyPr/>
        <a:lstStyle/>
        <a:p>
          <a:endParaRPr lang="ru-RU"/>
        </a:p>
      </dgm:t>
    </dgm:pt>
    <dgm:pt modelId="{5FABD7F0-26EA-4135-A809-9B29EBC51642}" type="sibTrans" cxnId="{8059A7FE-BC54-4884-A5B5-76E9F4E2EC2B}">
      <dgm:prSet/>
      <dgm:spPr/>
      <dgm:t>
        <a:bodyPr/>
        <a:lstStyle/>
        <a:p>
          <a:endParaRPr lang="ru-RU"/>
        </a:p>
      </dgm:t>
    </dgm:pt>
    <dgm:pt modelId="{F66A8571-C5A8-4E1F-96B4-6529E73432C6}">
      <dgm:prSet/>
      <dgm:spPr/>
      <dgm:t>
        <a:bodyPr/>
        <a:lstStyle/>
        <a:p>
          <a:endParaRPr lang="ru-RU"/>
        </a:p>
      </dgm:t>
    </dgm:pt>
    <dgm:pt modelId="{530C4A49-4E3B-41E4-8732-6EA9C284945D}" type="parTrans" cxnId="{64F200B1-8253-4A60-8608-04ACB6066C19}">
      <dgm:prSet/>
      <dgm:spPr/>
      <dgm:t>
        <a:bodyPr/>
        <a:lstStyle/>
        <a:p>
          <a:endParaRPr lang="ru-RU"/>
        </a:p>
      </dgm:t>
    </dgm:pt>
    <dgm:pt modelId="{FFB48CB5-0BB3-4769-B0B9-FCC162CCF225}" type="sibTrans" cxnId="{64F200B1-8253-4A60-8608-04ACB6066C19}">
      <dgm:prSet/>
      <dgm:spPr/>
      <dgm:t>
        <a:bodyPr/>
        <a:lstStyle/>
        <a:p>
          <a:endParaRPr lang="ru-RU"/>
        </a:p>
      </dgm:t>
    </dgm:pt>
    <dgm:pt modelId="{41E8174A-3F54-4EAE-9B0A-F507F7FD05C5}">
      <dgm:prSet/>
      <dgm:spPr>
        <a:xfrm>
          <a:off x="995762" y="2978769"/>
          <a:ext cx="5561681" cy="458086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создавать условия для  формирования навыков здорового образа жизни, личной гигиены, </a:t>
          </a:r>
        </a:p>
      </dgm:t>
    </dgm:pt>
    <dgm:pt modelId="{E06F3725-3D32-457A-9940-A5C29EC30EB0}" type="parTrans" cxnId="{268A246F-E2C7-4066-A0BF-F63B3E1165D2}">
      <dgm:prSet/>
      <dgm:spPr/>
      <dgm:t>
        <a:bodyPr/>
        <a:lstStyle/>
        <a:p>
          <a:endParaRPr lang="ru-RU"/>
        </a:p>
      </dgm:t>
    </dgm:pt>
    <dgm:pt modelId="{6925FCEF-13AD-4BDF-8403-3BF363AE1083}" type="sibTrans" cxnId="{268A246F-E2C7-4066-A0BF-F63B3E1165D2}">
      <dgm:prSet/>
      <dgm:spPr/>
      <dgm:t>
        <a:bodyPr/>
        <a:lstStyle/>
        <a:p>
          <a:endParaRPr lang="ru-RU"/>
        </a:p>
      </dgm:t>
    </dgm:pt>
    <dgm:pt modelId="{552BAAC7-5E26-43F5-82F0-88C03F505F32}">
      <dgm:prSet/>
      <dgm:spPr>
        <a:xfrm>
          <a:off x="1068346" y="2291236"/>
          <a:ext cx="5489097" cy="458086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создавать условия для консолидации и координации деятельности школы, семьи, общественности в духовно-нравственном воспитании детей. </a:t>
          </a:r>
        </a:p>
      </dgm:t>
    </dgm:pt>
    <dgm:pt modelId="{7B8CF7E3-A81C-435C-827F-BD911AF760F5}" type="parTrans" cxnId="{8DC7DC8B-4441-40D9-9A30-0510A898E5CB}">
      <dgm:prSet/>
      <dgm:spPr/>
      <dgm:t>
        <a:bodyPr/>
        <a:lstStyle/>
        <a:p>
          <a:endParaRPr lang="ru-RU"/>
        </a:p>
      </dgm:t>
    </dgm:pt>
    <dgm:pt modelId="{3F874A2B-EEFB-4AD9-B078-AD41053E6C85}" type="sibTrans" cxnId="{8DC7DC8B-4441-40D9-9A30-0510A898E5CB}">
      <dgm:prSet/>
      <dgm:spPr/>
      <dgm:t>
        <a:bodyPr/>
        <a:lstStyle/>
        <a:p>
          <a:endParaRPr lang="ru-RU"/>
        </a:p>
      </dgm:t>
    </dgm:pt>
    <dgm:pt modelId="{06C5C8AE-32FA-4E0A-9EF3-B0C282A108A9}">
      <dgm:prSet/>
      <dgm:spPr>
        <a:xfrm>
          <a:off x="995762" y="1603704"/>
          <a:ext cx="5561681" cy="458086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развитию самостоятельности, инициативы, лидерских качеств через развитие форм ученического самоуправления</a:t>
          </a:r>
        </a:p>
      </dgm:t>
    </dgm:pt>
    <dgm:pt modelId="{D4B035C2-05F2-4343-90F2-19D85F05AD02}" type="parTrans" cxnId="{5E9B7C8C-E46E-4153-948A-8D5A0D0E9853}">
      <dgm:prSet/>
      <dgm:spPr/>
      <dgm:t>
        <a:bodyPr/>
        <a:lstStyle/>
        <a:p>
          <a:endParaRPr lang="ru-RU"/>
        </a:p>
      </dgm:t>
    </dgm:pt>
    <dgm:pt modelId="{304B7F7E-6692-4C4D-85AA-761F90CCD1B5}" type="sibTrans" cxnId="{5E9B7C8C-E46E-4153-948A-8D5A0D0E9853}">
      <dgm:prSet/>
      <dgm:spPr/>
      <dgm:t>
        <a:bodyPr/>
        <a:lstStyle/>
        <a:p>
          <a:endParaRPr lang="ru-RU"/>
        </a:p>
      </dgm:t>
    </dgm:pt>
    <dgm:pt modelId="{72D6CF68-FA2A-4506-8450-BDD17C27C244}">
      <dgm:prSet/>
      <dgm:spPr>
        <a:xfrm>
          <a:off x="768433" y="916676"/>
          <a:ext cx="5789011" cy="458086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создание условий для профессионального самоопределения обучающихся и обогащение их знаниями, умениями и навыками в выборе жизненного и профессионального пути;</a:t>
          </a:r>
        </a:p>
      </dgm:t>
    </dgm:pt>
    <dgm:pt modelId="{AAF268DC-709C-4185-A882-F80FD0063145}" type="parTrans" cxnId="{F27F8A99-31DC-4E5F-9427-2E843CA13DE0}">
      <dgm:prSet/>
      <dgm:spPr/>
      <dgm:t>
        <a:bodyPr/>
        <a:lstStyle/>
        <a:p>
          <a:endParaRPr lang="ru-RU"/>
        </a:p>
      </dgm:t>
    </dgm:pt>
    <dgm:pt modelId="{906CA9D9-4C38-4EF8-841A-72F2818C75CB}" type="sibTrans" cxnId="{F27F8A99-31DC-4E5F-9427-2E843CA13DE0}">
      <dgm:prSet/>
      <dgm:spPr/>
      <dgm:t>
        <a:bodyPr/>
        <a:lstStyle/>
        <a:p>
          <a:endParaRPr lang="ru-RU"/>
        </a:p>
      </dgm:t>
    </dgm:pt>
    <dgm:pt modelId="{98B974AD-10BD-42E2-B1C9-0AC681B9138A}" type="pres">
      <dgm:prSet presAssocID="{8EC6C278-40D0-4C28-829E-027CCC8A0D71}" presName="Name0" presStyleCnt="0">
        <dgm:presLayoutVars>
          <dgm:chMax val="7"/>
          <dgm:chPref val="7"/>
          <dgm:dir/>
        </dgm:presLayoutVars>
      </dgm:prSet>
      <dgm:spPr/>
    </dgm:pt>
    <dgm:pt modelId="{ECBA13CE-56D1-4873-8229-CF6CCB18F2D0}" type="pres">
      <dgm:prSet presAssocID="{8EC6C278-40D0-4C28-829E-027CCC8A0D71}" presName="Name1" presStyleCnt="0"/>
      <dgm:spPr/>
    </dgm:pt>
    <dgm:pt modelId="{C1A60225-99E0-4323-BDDD-CA43B40C001E}" type="pres">
      <dgm:prSet presAssocID="{8EC6C278-40D0-4C28-829E-027CCC8A0D71}" presName="cycle" presStyleCnt="0"/>
      <dgm:spPr/>
    </dgm:pt>
    <dgm:pt modelId="{C21A6066-E109-495D-B837-C991A31AC788}" type="pres">
      <dgm:prSet presAssocID="{8EC6C278-40D0-4C28-829E-027CCC8A0D71}" presName="srcNode" presStyleLbl="node1" presStyleIdx="0" presStyleCnt="7"/>
      <dgm:spPr/>
    </dgm:pt>
    <dgm:pt modelId="{CA5B4A29-9C0D-4B07-AA39-E6AD26EB615C}" type="pres">
      <dgm:prSet presAssocID="{8EC6C278-40D0-4C28-829E-027CCC8A0D71}" presName="conn" presStyleLbl="parChTrans1D2" presStyleIdx="0" presStyleCnt="1"/>
      <dgm:spPr/>
    </dgm:pt>
    <dgm:pt modelId="{1DE14BEB-C0CD-496E-9F69-DDD5BD27A973}" type="pres">
      <dgm:prSet presAssocID="{8EC6C278-40D0-4C28-829E-027CCC8A0D71}" presName="extraNode" presStyleLbl="node1" presStyleIdx="0" presStyleCnt="7"/>
      <dgm:spPr/>
    </dgm:pt>
    <dgm:pt modelId="{FE4823C0-1FB7-4136-B76F-449749A768DD}" type="pres">
      <dgm:prSet presAssocID="{8EC6C278-40D0-4C28-829E-027CCC8A0D71}" presName="dstNode" presStyleLbl="node1" presStyleIdx="0" presStyleCnt="7"/>
      <dgm:spPr/>
    </dgm:pt>
    <dgm:pt modelId="{106487FB-B6E6-43BB-B936-A64600E99A46}" type="pres">
      <dgm:prSet presAssocID="{445838CC-6496-4EDF-A47E-334E0108A07E}" presName="text_1" presStyleLbl="node1" presStyleIdx="0" presStyleCnt="7">
        <dgm:presLayoutVars>
          <dgm:bulletEnabled val="1"/>
        </dgm:presLayoutVars>
      </dgm:prSet>
      <dgm:spPr/>
    </dgm:pt>
    <dgm:pt modelId="{29BA4D9D-4A08-4D09-914B-63FF30536787}" type="pres">
      <dgm:prSet presAssocID="{445838CC-6496-4EDF-A47E-334E0108A07E}" presName="accent_1" presStyleCnt="0"/>
      <dgm:spPr/>
    </dgm:pt>
    <dgm:pt modelId="{CDBFF707-F73B-4E3F-8E39-B9D7F6ED0221}" type="pres">
      <dgm:prSet presAssocID="{445838CC-6496-4EDF-A47E-334E0108A07E}" presName="accentRepeatNode" presStyleLbl="solidFgAcc1" presStyleIdx="0" presStyleCnt="7"/>
      <dgm:spPr>
        <a:xfrm>
          <a:off x="67291" y="171883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FEF2D15-D27C-41B0-982A-D4112D51F603}" type="pres">
      <dgm:prSet presAssocID="{72D6CF68-FA2A-4506-8450-BDD17C27C244}" presName="text_2" presStyleLbl="node1" presStyleIdx="1" presStyleCnt="7">
        <dgm:presLayoutVars>
          <dgm:bulletEnabled val="1"/>
        </dgm:presLayoutVars>
      </dgm:prSet>
      <dgm:spPr/>
    </dgm:pt>
    <dgm:pt modelId="{9B0A164C-0D42-4EA8-8B9F-7F55BAA088C6}" type="pres">
      <dgm:prSet presAssocID="{72D6CF68-FA2A-4506-8450-BDD17C27C244}" presName="accent_2" presStyleCnt="0"/>
      <dgm:spPr/>
    </dgm:pt>
    <dgm:pt modelId="{1506BE51-041C-46EC-9DC4-3CE545119FA6}" type="pres">
      <dgm:prSet presAssocID="{72D6CF68-FA2A-4506-8450-BDD17C27C244}" presName="accentRepeatNode" presStyleLbl="solidFgAcc1" presStyleIdx="1" presStyleCnt="7"/>
      <dgm:spPr>
        <a:xfrm>
          <a:off x="482129" y="859415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B9A99F3-8448-4AA6-9749-C47B7D36839F}" type="pres">
      <dgm:prSet presAssocID="{06C5C8AE-32FA-4E0A-9EF3-B0C282A108A9}" presName="text_3" presStyleLbl="node1" presStyleIdx="2" presStyleCnt="7">
        <dgm:presLayoutVars>
          <dgm:bulletEnabled val="1"/>
        </dgm:presLayoutVars>
      </dgm:prSet>
      <dgm:spPr/>
    </dgm:pt>
    <dgm:pt modelId="{4BF1E3E0-2BF7-42A7-9366-D49D63E9DC3C}" type="pres">
      <dgm:prSet presAssocID="{06C5C8AE-32FA-4E0A-9EF3-B0C282A108A9}" presName="accent_3" presStyleCnt="0"/>
      <dgm:spPr/>
    </dgm:pt>
    <dgm:pt modelId="{2F7A6CA7-72EE-4DF3-9C05-9298A3580873}" type="pres">
      <dgm:prSet presAssocID="{06C5C8AE-32FA-4E0A-9EF3-B0C282A108A9}" presName="accentRepeatNode" presStyleLbl="solidFgAcc1" presStyleIdx="2" presStyleCnt="7"/>
      <dgm:spPr>
        <a:xfrm>
          <a:off x="709458" y="1546443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A0A61A2-CB7C-4C0D-A7B6-3EDC392E1289}" type="pres">
      <dgm:prSet presAssocID="{552BAAC7-5E26-43F5-82F0-88C03F505F32}" presName="text_4" presStyleLbl="node1" presStyleIdx="3" presStyleCnt="7">
        <dgm:presLayoutVars>
          <dgm:bulletEnabled val="1"/>
        </dgm:presLayoutVars>
      </dgm:prSet>
      <dgm:spPr/>
    </dgm:pt>
    <dgm:pt modelId="{91AD2234-3C33-4097-A303-F4A4C345C4BB}" type="pres">
      <dgm:prSet presAssocID="{552BAAC7-5E26-43F5-82F0-88C03F505F32}" presName="accent_4" presStyleCnt="0"/>
      <dgm:spPr/>
    </dgm:pt>
    <dgm:pt modelId="{C0C1F8A1-AE4B-4366-AA23-F402FDC41A30}" type="pres">
      <dgm:prSet presAssocID="{552BAAC7-5E26-43F5-82F0-88C03F505F32}" presName="accentRepeatNode" presStyleLbl="solidFgAcc1" presStyleIdx="3" presStyleCnt="7"/>
      <dgm:spPr>
        <a:xfrm>
          <a:off x="782042" y="2233976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0E156B3-9A79-442F-ACA9-6BFB9D479AFA}" type="pres">
      <dgm:prSet presAssocID="{41E8174A-3F54-4EAE-9B0A-F507F7FD05C5}" presName="text_5" presStyleLbl="node1" presStyleIdx="4" presStyleCnt="7">
        <dgm:presLayoutVars>
          <dgm:bulletEnabled val="1"/>
        </dgm:presLayoutVars>
      </dgm:prSet>
      <dgm:spPr/>
    </dgm:pt>
    <dgm:pt modelId="{7740F387-9A09-4CE0-9CBD-3C51B4F353C7}" type="pres">
      <dgm:prSet presAssocID="{41E8174A-3F54-4EAE-9B0A-F507F7FD05C5}" presName="accent_5" presStyleCnt="0"/>
      <dgm:spPr/>
    </dgm:pt>
    <dgm:pt modelId="{C40D3A6E-3138-4179-BBE1-61D4D60AD4C2}" type="pres">
      <dgm:prSet presAssocID="{41E8174A-3F54-4EAE-9B0A-F507F7FD05C5}" presName="accentRepeatNode" presStyleLbl="solidFgAcc1" presStyleIdx="4" presStyleCnt="7"/>
      <dgm:spPr>
        <a:xfrm>
          <a:off x="709458" y="2921508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CC8BDD9-8EB4-4784-B023-A21B7C53385A}" type="pres">
      <dgm:prSet presAssocID="{B8FE227B-B456-4B6F-AA95-2C0DF653F00E}" presName="text_6" presStyleLbl="node1" presStyleIdx="5" presStyleCnt="7">
        <dgm:presLayoutVars>
          <dgm:bulletEnabled val="1"/>
        </dgm:presLayoutVars>
      </dgm:prSet>
      <dgm:spPr/>
    </dgm:pt>
    <dgm:pt modelId="{CBEF7CED-EFB9-4044-A0E6-34866D537C3A}" type="pres">
      <dgm:prSet presAssocID="{B8FE227B-B456-4B6F-AA95-2C0DF653F00E}" presName="accent_6" presStyleCnt="0"/>
      <dgm:spPr/>
    </dgm:pt>
    <dgm:pt modelId="{1B48F239-3E7F-459D-A161-A825824F0CCF}" type="pres">
      <dgm:prSet presAssocID="{B8FE227B-B456-4B6F-AA95-2C0DF653F00E}" presName="accentRepeatNode" presStyleLbl="solidFgAcc1" presStyleIdx="5" presStyleCnt="7"/>
      <dgm:spPr>
        <a:xfrm>
          <a:off x="482129" y="3608536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944D3CA-1CAF-4A2C-8AEA-7862A268179E}" type="pres">
      <dgm:prSet presAssocID="{E458C155-A47F-419B-9C10-B5DF6B0B6075}" presName="text_7" presStyleLbl="node1" presStyleIdx="6" presStyleCnt="7">
        <dgm:presLayoutVars>
          <dgm:bulletEnabled val="1"/>
        </dgm:presLayoutVars>
      </dgm:prSet>
      <dgm:spPr/>
    </dgm:pt>
    <dgm:pt modelId="{3D78C4F0-581A-46B6-B9C6-7D81366BDA3F}" type="pres">
      <dgm:prSet presAssocID="{E458C155-A47F-419B-9C10-B5DF6B0B6075}" presName="accent_7" presStyleCnt="0"/>
      <dgm:spPr/>
    </dgm:pt>
    <dgm:pt modelId="{7216712B-DBDC-409C-BED4-E36BCAEEAC2C}" type="pres">
      <dgm:prSet presAssocID="{E458C155-A47F-419B-9C10-B5DF6B0B6075}" presName="accentRepeatNode" presStyleLbl="solidFgAcc1" presStyleIdx="6" presStyleCnt="7"/>
      <dgm:spPr>
        <a:xfrm>
          <a:off x="67291" y="4296069"/>
          <a:ext cx="572607" cy="5726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EF0B4521-AF37-4D12-842F-7532D9000CA8}" srcId="{8EC6C278-40D0-4C28-829E-027CCC8A0D71}" destId="{E458C155-A47F-419B-9C10-B5DF6B0B6075}" srcOrd="6" destOrd="0" parTransId="{FECEA0DC-5EE8-4CD8-91D4-7E5807E8DC5E}" sibTransId="{BD789612-CA70-44B4-9DE2-7731F945DD85}"/>
    <dgm:cxn modelId="{101CC523-D6D3-4A04-A042-3C4301EBE41B}" type="presOf" srcId="{552BAAC7-5E26-43F5-82F0-88C03F505F32}" destId="{8A0A61A2-CB7C-4C0D-A7B6-3EDC392E1289}" srcOrd="0" destOrd="0" presId="urn:microsoft.com/office/officeart/2008/layout/VerticalCurvedList"/>
    <dgm:cxn modelId="{FFBBE325-D699-4F87-9DA7-2A0DCB7C12BD}" type="presOf" srcId="{06C5C8AE-32FA-4E0A-9EF3-B0C282A108A9}" destId="{DB9A99F3-8448-4AA6-9749-C47B7D36839F}" srcOrd="0" destOrd="0" presId="urn:microsoft.com/office/officeart/2008/layout/VerticalCurvedList"/>
    <dgm:cxn modelId="{28CCF942-B2A7-4287-A407-5F7C3325188A}" srcId="{8EC6C278-40D0-4C28-829E-027CCC8A0D71}" destId="{58A2F1B2-45CD-4B04-9660-FA45563EDAA9}" srcOrd="7" destOrd="0" parTransId="{37E3E043-58A8-4B41-8C9A-AB5370EF7209}" sibTransId="{2AA4A08B-6100-4EAD-BF9E-C95B7ACB510F}"/>
    <dgm:cxn modelId="{65FE6147-93E3-4087-9D3C-D506A7A7125A}" type="presOf" srcId="{41E8174A-3F54-4EAE-9B0A-F507F7FD05C5}" destId="{90E156B3-9A79-442F-ACA9-6BFB9D479AFA}" srcOrd="0" destOrd="0" presId="urn:microsoft.com/office/officeart/2008/layout/VerticalCurvedList"/>
    <dgm:cxn modelId="{88F2C04A-C435-44C4-B4DF-400E9639B431}" type="presOf" srcId="{E458C155-A47F-419B-9C10-B5DF6B0B6075}" destId="{1944D3CA-1CAF-4A2C-8AEA-7862A268179E}" srcOrd="0" destOrd="0" presId="urn:microsoft.com/office/officeart/2008/layout/VerticalCurvedList"/>
    <dgm:cxn modelId="{268A246F-E2C7-4066-A0BF-F63B3E1165D2}" srcId="{8EC6C278-40D0-4C28-829E-027CCC8A0D71}" destId="{41E8174A-3F54-4EAE-9B0A-F507F7FD05C5}" srcOrd="4" destOrd="0" parTransId="{E06F3725-3D32-457A-9940-A5C29EC30EB0}" sibTransId="{6925FCEF-13AD-4BDF-8403-3BF363AE1083}"/>
    <dgm:cxn modelId="{6B759C7A-F3F7-4E75-9431-E17EF97FE7DF}" type="presOf" srcId="{72D6CF68-FA2A-4506-8450-BDD17C27C244}" destId="{4FEF2D15-D27C-41B0-982A-D4112D51F603}" srcOrd="0" destOrd="0" presId="urn:microsoft.com/office/officeart/2008/layout/VerticalCurvedList"/>
    <dgm:cxn modelId="{8DC7DC8B-4441-40D9-9A30-0510A898E5CB}" srcId="{8EC6C278-40D0-4C28-829E-027CCC8A0D71}" destId="{552BAAC7-5E26-43F5-82F0-88C03F505F32}" srcOrd="3" destOrd="0" parTransId="{7B8CF7E3-A81C-435C-827F-BD911AF760F5}" sibTransId="{3F874A2B-EEFB-4AD9-B078-AD41053E6C85}"/>
    <dgm:cxn modelId="{5E9B7C8C-E46E-4153-948A-8D5A0D0E9853}" srcId="{8EC6C278-40D0-4C28-829E-027CCC8A0D71}" destId="{06C5C8AE-32FA-4E0A-9EF3-B0C282A108A9}" srcOrd="2" destOrd="0" parTransId="{D4B035C2-05F2-4343-90F2-19D85F05AD02}" sibTransId="{304B7F7E-6692-4C4D-85AA-761F90CCD1B5}"/>
    <dgm:cxn modelId="{81AF4C92-7A5A-4296-8CE2-9B7B88F27A37}" type="presOf" srcId="{B8FE227B-B456-4B6F-AA95-2C0DF653F00E}" destId="{ECC8BDD9-8EB4-4784-B023-A21B7C53385A}" srcOrd="0" destOrd="0" presId="urn:microsoft.com/office/officeart/2008/layout/VerticalCurvedList"/>
    <dgm:cxn modelId="{F27F8A99-31DC-4E5F-9427-2E843CA13DE0}" srcId="{8EC6C278-40D0-4C28-829E-027CCC8A0D71}" destId="{72D6CF68-FA2A-4506-8450-BDD17C27C244}" srcOrd="1" destOrd="0" parTransId="{AAF268DC-709C-4185-A882-F80FD0063145}" sibTransId="{906CA9D9-4C38-4EF8-841A-72F2818C75CB}"/>
    <dgm:cxn modelId="{A86B3A9C-EE1F-4727-8A37-3BBB976E4001}" type="presOf" srcId="{8EC6C278-40D0-4C28-829E-027CCC8A0D71}" destId="{98B974AD-10BD-42E2-B1C9-0AC681B9138A}" srcOrd="0" destOrd="0" presId="urn:microsoft.com/office/officeart/2008/layout/VerticalCurvedList"/>
    <dgm:cxn modelId="{64F200B1-8253-4A60-8608-04ACB6066C19}" srcId="{8EC6C278-40D0-4C28-829E-027CCC8A0D71}" destId="{F66A8571-C5A8-4E1F-96B4-6529E73432C6}" srcOrd="8" destOrd="0" parTransId="{530C4A49-4E3B-41E4-8732-6EA9C284945D}" sibTransId="{FFB48CB5-0BB3-4769-B0B9-FCC162CCF225}"/>
    <dgm:cxn modelId="{9D320BDA-7A5C-4D54-B6EC-9159B9A89EC4}" srcId="{8EC6C278-40D0-4C28-829E-027CCC8A0D71}" destId="{445838CC-6496-4EDF-A47E-334E0108A07E}" srcOrd="0" destOrd="0" parTransId="{DCEEEE77-A57C-4E3D-AEEE-3C8215044E7D}" sibTransId="{94A368F4-A7EC-4933-9650-07E9B929C81D}"/>
    <dgm:cxn modelId="{67983BEB-7A16-41B8-BD8D-A7A70E72DCE9}" type="presOf" srcId="{94A368F4-A7EC-4933-9650-07E9B929C81D}" destId="{CA5B4A29-9C0D-4B07-AA39-E6AD26EB615C}" srcOrd="0" destOrd="0" presId="urn:microsoft.com/office/officeart/2008/layout/VerticalCurvedList"/>
    <dgm:cxn modelId="{2FF8D6EB-FAD4-4D9E-AE60-C91646226EB4}" type="presOf" srcId="{445838CC-6496-4EDF-A47E-334E0108A07E}" destId="{106487FB-B6E6-43BB-B936-A64600E99A46}" srcOrd="0" destOrd="0" presId="urn:microsoft.com/office/officeart/2008/layout/VerticalCurvedList"/>
    <dgm:cxn modelId="{8059A7FE-BC54-4884-A5B5-76E9F4E2EC2B}" srcId="{8EC6C278-40D0-4C28-829E-027CCC8A0D71}" destId="{B8FE227B-B456-4B6F-AA95-2C0DF653F00E}" srcOrd="5" destOrd="0" parTransId="{39B6B514-439D-403F-A49E-D135E78686D3}" sibTransId="{5FABD7F0-26EA-4135-A809-9B29EBC51642}"/>
    <dgm:cxn modelId="{7B45404D-2391-4912-A847-A43DB96528E2}" type="presParOf" srcId="{98B974AD-10BD-42E2-B1C9-0AC681B9138A}" destId="{ECBA13CE-56D1-4873-8229-CF6CCB18F2D0}" srcOrd="0" destOrd="0" presId="urn:microsoft.com/office/officeart/2008/layout/VerticalCurvedList"/>
    <dgm:cxn modelId="{C587C3F0-ED6F-4E93-9DA4-D2F86E223598}" type="presParOf" srcId="{ECBA13CE-56D1-4873-8229-CF6CCB18F2D0}" destId="{C1A60225-99E0-4323-BDDD-CA43B40C001E}" srcOrd="0" destOrd="0" presId="urn:microsoft.com/office/officeart/2008/layout/VerticalCurvedList"/>
    <dgm:cxn modelId="{3E59901A-887B-4170-AD88-F7FC0CC89CFD}" type="presParOf" srcId="{C1A60225-99E0-4323-BDDD-CA43B40C001E}" destId="{C21A6066-E109-495D-B837-C991A31AC788}" srcOrd="0" destOrd="0" presId="urn:microsoft.com/office/officeart/2008/layout/VerticalCurvedList"/>
    <dgm:cxn modelId="{A8483B08-241A-4399-8863-1F74198A9B35}" type="presParOf" srcId="{C1A60225-99E0-4323-BDDD-CA43B40C001E}" destId="{CA5B4A29-9C0D-4B07-AA39-E6AD26EB615C}" srcOrd="1" destOrd="0" presId="urn:microsoft.com/office/officeart/2008/layout/VerticalCurvedList"/>
    <dgm:cxn modelId="{EBA2FB70-9872-4DD6-A69C-0B7121DD7F69}" type="presParOf" srcId="{C1A60225-99E0-4323-BDDD-CA43B40C001E}" destId="{1DE14BEB-C0CD-496E-9F69-DDD5BD27A973}" srcOrd="2" destOrd="0" presId="urn:microsoft.com/office/officeart/2008/layout/VerticalCurvedList"/>
    <dgm:cxn modelId="{F81F7E52-C95F-4951-8D97-F54B2FB6952B}" type="presParOf" srcId="{C1A60225-99E0-4323-BDDD-CA43B40C001E}" destId="{FE4823C0-1FB7-4136-B76F-449749A768DD}" srcOrd="3" destOrd="0" presId="urn:microsoft.com/office/officeart/2008/layout/VerticalCurvedList"/>
    <dgm:cxn modelId="{7DB72FB3-C28C-409C-8ED8-51D608F9D901}" type="presParOf" srcId="{ECBA13CE-56D1-4873-8229-CF6CCB18F2D0}" destId="{106487FB-B6E6-43BB-B936-A64600E99A46}" srcOrd="1" destOrd="0" presId="urn:microsoft.com/office/officeart/2008/layout/VerticalCurvedList"/>
    <dgm:cxn modelId="{ABE1090C-83AD-44A8-B439-F516DAA21F86}" type="presParOf" srcId="{ECBA13CE-56D1-4873-8229-CF6CCB18F2D0}" destId="{29BA4D9D-4A08-4D09-914B-63FF30536787}" srcOrd="2" destOrd="0" presId="urn:microsoft.com/office/officeart/2008/layout/VerticalCurvedList"/>
    <dgm:cxn modelId="{3F13D1CA-93C2-462E-8418-BC41D581A38A}" type="presParOf" srcId="{29BA4D9D-4A08-4D09-914B-63FF30536787}" destId="{CDBFF707-F73B-4E3F-8E39-B9D7F6ED0221}" srcOrd="0" destOrd="0" presId="urn:microsoft.com/office/officeart/2008/layout/VerticalCurvedList"/>
    <dgm:cxn modelId="{914CF6E9-DBAE-457B-B2C0-31888A7B9D95}" type="presParOf" srcId="{ECBA13CE-56D1-4873-8229-CF6CCB18F2D0}" destId="{4FEF2D15-D27C-41B0-982A-D4112D51F603}" srcOrd="3" destOrd="0" presId="urn:microsoft.com/office/officeart/2008/layout/VerticalCurvedList"/>
    <dgm:cxn modelId="{1B734E13-0F15-4C18-90ED-EA0604F7E574}" type="presParOf" srcId="{ECBA13CE-56D1-4873-8229-CF6CCB18F2D0}" destId="{9B0A164C-0D42-4EA8-8B9F-7F55BAA088C6}" srcOrd="4" destOrd="0" presId="urn:microsoft.com/office/officeart/2008/layout/VerticalCurvedList"/>
    <dgm:cxn modelId="{72366BF1-98BF-4B07-8B9C-E4941EB2C670}" type="presParOf" srcId="{9B0A164C-0D42-4EA8-8B9F-7F55BAA088C6}" destId="{1506BE51-041C-46EC-9DC4-3CE545119FA6}" srcOrd="0" destOrd="0" presId="urn:microsoft.com/office/officeart/2008/layout/VerticalCurvedList"/>
    <dgm:cxn modelId="{04BF2A9E-391B-4ADC-A4F2-8EC45436A362}" type="presParOf" srcId="{ECBA13CE-56D1-4873-8229-CF6CCB18F2D0}" destId="{DB9A99F3-8448-4AA6-9749-C47B7D36839F}" srcOrd="5" destOrd="0" presId="urn:microsoft.com/office/officeart/2008/layout/VerticalCurvedList"/>
    <dgm:cxn modelId="{C3EBF1F0-8429-416A-AB29-86F1DBCC3294}" type="presParOf" srcId="{ECBA13CE-56D1-4873-8229-CF6CCB18F2D0}" destId="{4BF1E3E0-2BF7-42A7-9366-D49D63E9DC3C}" srcOrd="6" destOrd="0" presId="urn:microsoft.com/office/officeart/2008/layout/VerticalCurvedList"/>
    <dgm:cxn modelId="{F2BD7C3E-B06A-48EA-87F6-DD15CE57CDBC}" type="presParOf" srcId="{4BF1E3E0-2BF7-42A7-9366-D49D63E9DC3C}" destId="{2F7A6CA7-72EE-4DF3-9C05-9298A3580873}" srcOrd="0" destOrd="0" presId="urn:microsoft.com/office/officeart/2008/layout/VerticalCurvedList"/>
    <dgm:cxn modelId="{DACFD1A8-5B0D-4A67-8507-9D479132E043}" type="presParOf" srcId="{ECBA13CE-56D1-4873-8229-CF6CCB18F2D0}" destId="{8A0A61A2-CB7C-4C0D-A7B6-3EDC392E1289}" srcOrd="7" destOrd="0" presId="urn:microsoft.com/office/officeart/2008/layout/VerticalCurvedList"/>
    <dgm:cxn modelId="{F7CB5DA3-B7DF-4DBF-B2FE-9E0B2D8C39BA}" type="presParOf" srcId="{ECBA13CE-56D1-4873-8229-CF6CCB18F2D0}" destId="{91AD2234-3C33-4097-A303-F4A4C345C4BB}" srcOrd="8" destOrd="0" presId="urn:microsoft.com/office/officeart/2008/layout/VerticalCurvedList"/>
    <dgm:cxn modelId="{7B22E070-4561-4FE2-BC29-4A4751CB1741}" type="presParOf" srcId="{91AD2234-3C33-4097-A303-F4A4C345C4BB}" destId="{C0C1F8A1-AE4B-4366-AA23-F402FDC41A30}" srcOrd="0" destOrd="0" presId="urn:microsoft.com/office/officeart/2008/layout/VerticalCurvedList"/>
    <dgm:cxn modelId="{B4B30B27-DCC2-4673-8603-C5A504B643EE}" type="presParOf" srcId="{ECBA13CE-56D1-4873-8229-CF6CCB18F2D0}" destId="{90E156B3-9A79-442F-ACA9-6BFB9D479AFA}" srcOrd="9" destOrd="0" presId="urn:microsoft.com/office/officeart/2008/layout/VerticalCurvedList"/>
    <dgm:cxn modelId="{A0D60BFC-440E-4F3A-9088-A680DC58EE48}" type="presParOf" srcId="{ECBA13CE-56D1-4873-8229-CF6CCB18F2D0}" destId="{7740F387-9A09-4CE0-9CBD-3C51B4F353C7}" srcOrd="10" destOrd="0" presId="urn:microsoft.com/office/officeart/2008/layout/VerticalCurvedList"/>
    <dgm:cxn modelId="{1B2F6B95-50C3-407A-86C8-FA39F386E557}" type="presParOf" srcId="{7740F387-9A09-4CE0-9CBD-3C51B4F353C7}" destId="{C40D3A6E-3138-4179-BBE1-61D4D60AD4C2}" srcOrd="0" destOrd="0" presId="urn:microsoft.com/office/officeart/2008/layout/VerticalCurvedList"/>
    <dgm:cxn modelId="{3051A9FC-B07C-45BF-87AE-652B2CE71BD1}" type="presParOf" srcId="{ECBA13CE-56D1-4873-8229-CF6CCB18F2D0}" destId="{ECC8BDD9-8EB4-4784-B023-A21B7C53385A}" srcOrd="11" destOrd="0" presId="urn:microsoft.com/office/officeart/2008/layout/VerticalCurvedList"/>
    <dgm:cxn modelId="{50813CF5-9D93-4DE9-9887-27ADB1684F8F}" type="presParOf" srcId="{ECBA13CE-56D1-4873-8229-CF6CCB18F2D0}" destId="{CBEF7CED-EFB9-4044-A0E6-34866D537C3A}" srcOrd="12" destOrd="0" presId="urn:microsoft.com/office/officeart/2008/layout/VerticalCurvedList"/>
    <dgm:cxn modelId="{FCF58D58-FFF8-4BA0-8C08-49A8E9013DF3}" type="presParOf" srcId="{CBEF7CED-EFB9-4044-A0E6-34866D537C3A}" destId="{1B48F239-3E7F-459D-A161-A825824F0CCF}" srcOrd="0" destOrd="0" presId="urn:microsoft.com/office/officeart/2008/layout/VerticalCurvedList"/>
    <dgm:cxn modelId="{B73FEFB0-6C3A-45E8-AD47-A54D62CDC480}" type="presParOf" srcId="{ECBA13CE-56D1-4873-8229-CF6CCB18F2D0}" destId="{1944D3CA-1CAF-4A2C-8AEA-7862A268179E}" srcOrd="13" destOrd="0" presId="urn:microsoft.com/office/officeart/2008/layout/VerticalCurvedList"/>
    <dgm:cxn modelId="{40803FD9-C87C-4E03-8811-1E2AC84D4552}" type="presParOf" srcId="{ECBA13CE-56D1-4873-8229-CF6CCB18F2D0}" destId="{3D78C4F0-581A-46B6-B9C6-7D81366BDA3F}" srcOrd="14" destOrd="0" presId="urn:microsoft.com/office/officeart/2008/layout/VerticalCurvedList"/>
    <dgm:cxn modelId="{19BFCA02-19A4-44D3-B548-85C0481E9DF6}" type="presParOf" srcId="{3D78C4F0-581A-46B6-B9C6-7D81366BDA3F}" destId="{7216712B-DBDC-409C-BED4-E36BCAEEAC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0DAE-1463-415E-A0C1-76C28DA34338}">
      <dsp:nvSpPr>
        <dsp:cNvPr id="0" name=""/>
        <dsp:cNvSpPr/>
      </dsp:nvSpPr>
      <dsp:spPr>
        <a:xfrm rot="10800000">
          <a:off x="-1" y="0"/>
          <a:ext cx="8890959" cy="216269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772" tIns="152400" rIns="284480" bIns="152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</a:t>
          </a:r>
          <a:r>
            <a:rPr lang="ru-RU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</a:t>
          </a: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БУДУЩЕЕ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          НАЧИНАЕТСЯ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 МЕНЯ</a:t>
          </a: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»</a:t>
          </a:r>
        </a:p>
      </dsp:txBody>
      <dsp:txXfrm rot="10800000">
        <a:off x="540673" y="0"/>
        <a:ext cx="8350285" cy="2162697"/>
      </dsp:txXfrm>
    </dsp:sp>
    <dsp:sp modelId="{5200694E-2F74-4801-B3EB-C7C231F6D028}">
      <dsp:nvSpPr>
        <dsp:cNvPr id="0" name=""/>
        <dsp:cNvSpPr/>
      </dsp:nvSpPr>
      <dsp:spPr>
        <a:xfrm>
          <a:off x="0" y="0"/>
          <a:ext cx="2571554" cy="25118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B4A29-9C0D-4B07-AA39-E6AD26EB615C}">
      <dsp:nvSpPr>
        <dsp:cNvPr id="0" name=""/>
        <dsp:cNvSpPr/>
      </dsp:nvSpPr>
      <dsp:spPr>
        <a:xfrm>
          <a:off x="-7154076" y="-1094540"/>
          <a:ext cx="8521295" cy="852129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487FB-B6E6-43BB-B936-A64600E99A46}">
      <dsp:nvSpPr>
        <dsp:cNvPr id="0" name=""/>
        <dsp:cNvSpPr/>
      </dsp:nvSpPr>
      <dsp:spPr>
        <a:xfrm>
          <a:off x="444204" y="287862"/>
          <a:ext cx="8098425" cy="575471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воспитанию чувства патриотизма, активной гражданской позиции, сопричастности к героической истории Российского государства, готовности служить Отечеству;</a:t>
          </a:r>
        </a:p>
      </dsp:txBody>
      <dsp:txXfrm>
        <a:off x="444204" y="287862"/>
        <a:ext cx="8098425" cy="575471"/>
      </dsp:txXfrm>
    </dsp:sp>
    <dsp:sp modelId="{CDBFF707-F73B-4E3F-8E39-B9D7F6ED0221}">
      <dsp:nvSpPr>
        <dsp:cNvPr id="0" name=""/>
        <dsp:cNvSpPr/>
      </dsp:nvSpPr>
      <dsp:spPr>
        <a:xfrm>
          <a:off x="84535" y="215928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F2D15-D27C-41B0-982A-D4112D51F603}">
      <dsp:nvSpPr>
        <dsp:cNvPr id="0" name=""/>
        <dsp:cNvSpPr/>
      </dsp:nvSpPr>
      <dsp:spPr>
        <a:xfrm>
          <a:off x="965346" y="1151576"/>
          <a:ext cx="7577283" cy="57547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создание условий для профессионального самоопределения обучающихся и обогащение их знаниями, умениями и навыками в выборе жизненного и профессионального пути;</a:t>
          </a:r>
        </a:p>
      </dsp:txBody>
      <dsp:txXfrm>
        <a:off x="965346" y="1151576"/>
        <a:ext cx="7577283" cy="575471"/>
      </dsp:txXfrm>
    </dsp:sp>
    <dsp:sp modelId="{1506BE51-041C-46EC-9DC4-3CE545119FA6}">
      <dsp:nvSpPr>
        <dsp:cNvPr id="0" name=""/>
        <dsp:cNvSpPr/>
      </dsp:nvSpPr>
      <dsp:spPr>
        <a:xfrm>
          <a:off x="605676" y="1079642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99F3-8448-4AA6-9749-C47B7D36839F}">
      <dsp:nvSpPr>
        <dsp:cNvPr id="0" name=""/>
        <dsp:cNvSpPr/>
      </dsp:nvSpPr>
      <dsp:spPr>
        <a:xfrm>
          <a:off x="1250928" y="2014657"/>
          <a:ext cx="7291701" cy="57547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развитию самостоятельности, инициативы, лидерских качеств через развитие форм ученического самоуправления</a:t>
          </a:r>
        </a:p>
      </dsp:txBody>
      <dsp:txXfrm>
        <a:off x="1250928" y="2014657"/>
        <a:ext cx="7291701" cy="575471"/>
      </dsp:txXfrm>
    </dsp:sp>
    <dsp:sp modelId="{2F7A6CA7-72EE-4DF3-9C05-9298A3580873}">
      <dsp:nvSpPr>
        <dsp:cNvPr id="0" name=""/>
        <dsp:cNvSpPr/>
      </dsp:nvSpPr>
      <dsp:spPr>
        <a:xfrm>
          <a:off x="891259" y="1942723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A61A2-CB7C-4C0D-A7B6-3EDC392E1289}">
      <dsp:nvSpPr>
        <dsp:cNvPr id="0" name=""/>
        <dsp:cNvSpPr/>
      </dsp:nvSpPr>
      <dsp:spPr>
        <a:xfrm>
          <a:off x="1342112" y="2878371"/>
          <a:ext cx="7200517" cy="57547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создавать условия для консолидации и координации деятельности школы, семьи, общественности в духовно-нравственном воспитании детей. </a:t>
          </a:r>
        </a:p>
      </dsp:txBody>
      <dsp:txXfrm>
        <a:off x="1342112" y="2878371"/>
        <a:ext cx="7200517" cy="575471"/>
      </dsp:txXfrm>
    </dsp:sp>
    <dsp:sp modelId="{C0C1F8A1-AE4B-4366-AA23-F402FDC41A30}">
      <dsp:nvSpPr>
        <dsp:cNvPr id="0" name=""/>
        <dsp:cNvSpPr/>
      </dsp:nvSpPr>
      <dsp:spPr>
        <a:xfrm>
          <a:off x="982443" y="2806437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56B3-9A79-442F-ACA9-6BFB9D479AFA}">
      <dsp:nvSpPr>
        <dsp:cNvPr id="0" name=""/>
        <dsp:cNvSpPr/>
      </dsp:nvSpPr>
      <dsp:spPr>
        <a:xfrm>
          <a:off x="1250928" y="3742085"/>
          <a:ext cx="7291701" cy="575471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создавать условия для  формирования навыков здорового образа жизни, личной гигиены, </a:t>
          </a:r>
        </a:p>
      </dsp:txBody>
      <dsp:txXfrm>
        <a:off x="1250928" y="3742085"/>
        <a:ext cx="7291701" cy="575471"/>
      </dsp:txXfrm>
    </dsp:sp>
    <dsp:sp modelId="{C40D3A6E-3138-4179-BBE1-61D4D60AD4C2}">
      <dsp:nvSpPr>
        <dsp:cNvPr id="0" name=""/>
        <dsp:cNvSpPr/>
      </dsp:nvSpPr>
      <dsp:spPr>
        <a:xfrm>
          <a:off x="891259" y="3670151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8BDD9-8EB4-4784-B023-A21B7C53385A}">
      <dsp:nvSpPr>
        <dsp:cNvPr id="0" name=""/>
        <dsp:cNvSpPr/>
      </dsp:nvSpPr>
      <dsp:spPr>
        <a:xfrm>
          <a:off x="965346" y="4605165"/>
          <a:ext cx="7577283" cy="575471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формировать эмоционально - положительное отношение к труду, способствовать развитию устойчивого интереса к познанию;</a:t>
          </a:r>
        </a:p>
      </dsp:txBody>
      <dsp:txXfrm>
        <a:off x="965346" y="4605165"/>
        <a:ext cx="7577283" cy="575471"/>
      </dsp:txXfrm>
    </dsp:sp>
    <dsp:sp modelId="{1B48F239-3E7F-459D-A161-A825824F0CCF}">
      <dsp:nvSpPr>
        <dsp:cNvPr id="0" name=""/>
        <dsp:cNvSpPr/>
      </dsp:nvSpPr>
      <dsp:spPr>
        <a:xfrm>
          <a:off x="605676" y="4533232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4D3CA-1CAF-4A2C-8AEA-7862A268179E}">
      <dsp:nvSpPr>
        <dsp:cNvPr id="0" name=""/>
        <dsp:cNvSpPr/>
      </dsp:nvSpPr>
      <dsp:spPr>
        <a:xfrm>
          <a:off x="444204" y="5468879"/>
          <a:ext cx="8098425" cy="57547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способствовать формированию духовно-нравственных ориентиров на основе общечеловеческих традиционных   ценностей, нравственного и духовного национального опыта</a:t>
          </a:r>
        </a:p>
      </dsp:txBody>
      <dsp:txXfrm>
        <a:off x="444204" y="5468879"/>
        <a:ext cx="8098425" cy="575471"/>
      </dsp:txXfrm>
    </dsp:sp>
    <dsp:sp modelId="{7216712B-DBDC-409C-BED4-E36BCAEEAC2C}">
      <dsp:nvSpPr>
        <dsp:cNvPr id="0" name=""/>
        <dsp:cNvSpPr/>
      </dsp:nvSpPr>
      <dsp:spPr>
        <a:xfrm>
          <a:off x="84535" y="5396945"/>
          <a:ext cx="719339" cy="719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14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1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0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0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4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3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4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2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93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93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3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046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9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65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C287-E5A2-4511-B6F6-5A07DA22003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8F63CF-3BB0-4993-AE43-68AD00AD7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10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image47.jpeg" Type="http://schemas.openxmlformats.org/officeDocument/2006/relationships/image"/><Relationship Id="rId7" Target="../diagrams/colors1.xml" Type="http://schemas.openxmlformats.org/officeDocument/2006/relationships/diagramColors"/><Relationship Id="rId2" Target="../media/image46.jpeg" Type="http://schemas.openxmlformats.org/officeDocument/2006/relationships/image"/><Relationship Id="rId1" Target="../slideLayouts/slideLayout24.xml" Type="http://schemas.openxmlformats.org/officeDocument/2006/relationships/slideLayout"/><Relationship Id="rId6" Target="../diagrams/quickStyle1.xml" Type="http://schemas.openxmlformats.org/officeDocument/2006/relationships/diagramQuickStyle"/><Relationship Id="rId11" Target="../media/image51.jpeg" Type="http://schemas.openxmlformats.org/officeDocument/2006/relationships/image"/><Relationship Id="rId5" Target="../diagrams/layout1.xml" Type="http://schemas.openxmlformats.org/officeDocument/2006/relationships/diagramLayout"/><Relationship Id="rId10" Target="../media/image50.jpeg" Type="http://schemas.openxmlformats.org/officeDocument/2006/relationships/image"/><Relationship Id="rId4" Target="../diagrams/data1.xml" Type="http://schemas.openxmlformats.org/officeDocument/2006/relationships/diagramData"/><Relationship Id="rId9" Target="../media/image49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g" Type="http://schemas.openxmlformats.org/officeDocument/2006/relationships/image"/><Relationship Id="rId1" Target="../slideLayouts/slideLayout28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7.pn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28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60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6.wdp" Type="http://schemas.microsoft.com/office/2007/relationships/hdphoto"/><Relationship Id="rId4" Target="../media/image61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64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8.wdp" Type="http://schemas.microsoft.com/office/2007/relationships/hdphoto"/><Relationship Id="rId4" Target="../media/image65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6.pn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image74.jpg" Type="http://schemas.openxmlformats.org/officeDocument/2006/relationships/image"/><Relationship Id="rId3" Target="../media/image69.jpeg" Type="http://schemas.openxmlformats.org/officeDocument/2006/relationships/image"/><Relationship Id="rId7" Target="../media/image73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9.xml" Type="http://schemas.openxmlformats.org/officeDocument/2006/relationships/slideLayout"/><Relationship Id="rId6" Target="../media/image72.jpg" Type="http://schemas.openxmlformats.org/officeDocument/2006/relationships/image"/><Relationship Id="rId5" Target="../media/image71.jpg" Type="http://schemas.openxmlformats.org/officeDocument/2006/relationships/image"/><Relationship Id="rId10" Target="../media/image76.png" Type="http://schemas.openxmlformats.org/officeDocument/2006/relationships/image"/><Relationship Id="rId4" Target="../media/image70.jpe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1.jpe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1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3.png" Type="http://schemas.openxmlformats.org/officeDocument/2006/relationships/image"/><Relationship Id="rId1" Target="../slideLayouts/slideLayout10.xml" Type="http://schemas.openxmlformats.org/officeDocument/2006/relationships/slideLayout"/><Relationship Id="rId6" Target="../media/hdphoto3.wdp" Type="http://schemas.microsoft.com/office/2007/relationships/hdphoto"/><Relationship Id="rId5" Target="../media/image15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hdphoto4.wdp" Type="http://schemas.microsoft.com/office/2007/relationships/hdphoto"/><Relationship Id="rId4" Target="../media/image18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4952992" y="214290"/>
            <a:ext cx="707236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endParaRPr b="1" dirty="0" lang="ru-RU">
              <a:solidFill>
                <a:schemeClr val="tx1">
                  <a:lumMod val="95000"/>
                  <a:lumOff val="5000"/>
                </a:schemeClr>
              </a:solidFill>
              <a:latin charset="0" panose="02040602050305030304" pitchFamily="18" typeface="Book Antiqua"/>
            </a:endParaRPr>
          </a:p>
          <a:p>
            <a:pPr algn="r"/>
            <a:r>
              <a:rPr b="1" dirty="0" lang="ru-RU" sz="2800">
                <a:solidFill>
                  <a:schemeClr val="bg1"/>
                </a:solidFill>
                <a:latin charset="0" panose="02040602050305030304" pitchFamily="18" typeface="Book Antiqua"/>
              </a:rPr>
              <a:t>Автор: </a:t>
            </a:r>
            <a:r>
              <a:rPr b="1" dirty="0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Степанкова</a:t>
            </a:r>
            <a:r>
              <a:rPr b="1" dirty="0" lang="ru-RU" sz="2800">
                <a:solidFill>
                  <a:schemeClr val="bg1"/>
                </a:solidFill>
                <a:latin charset="0" panose="02040602050305030304" pitchFamily="18" typeface="Book Antiqua"/>
              </a:rPr>
              <a:t> Нина Степановна,</a:t>
            </a:r>
          </a:p>
          <a:p>
            <a:pPr algn="r"/>
            <a:r>
              <a:rPr b="1" dirty="0" lang="ru-RU" sz="2800">
                <a:solidFill>
                  <a:schemeClr val="bg1"/>
                </a:solidFill>
                <a:latin charset="0" panose="02040602050305030304" pitchFamily="18" typeface="Book Antiqua"/>
              </a:rPr>
              <a:t>учитель истории и обществознания МБОУ СОШ № 8,</a:t>
            </a:r>
          </a:p>
          <a:p>
            <a:pPr algn="r"/>
            <a:r>
              <a:rPr b="1" dirty="0" lang="ru-RU" sz="2800">
                <a:solidFill>
                  <a:schemeClr val="bg1"/>
                </a:solidFill>
                <a:latin charset="0" panose="02040602050305030304" pitchFamily="18" typeface="Book Antiqua"/>
              </a:rPr>
              <a:t>г. Батайск Ростовской области</a:t>
            </a:r>
          </a:p>
          <a:p>
            <a:pPr algn="r"/>
            <a:endParaRPr b="1" dirty="0" lang="ru-RU" sz="2800">
              <a:solidFill>
                <a:schemeClr val="bg1"/>
              </a:solidFill>
              <a:latin charset="0" panose="02040602050305030304" pitchFamily="18" typeface="Book Antiqua"/>
            </a:endParaRPr>
          </a:p>
          <a:p>
            <a:pPr algn="ctr"/>
            <a:r>
              <a:rPr b="1" dirty="0" lang="ru-RU" sz="2800">
                <a:solidFill>
                  <a:schemeClr val="bg1"/>
                </a:solidFill>
                <a:latin charset="0" panose="02040602050305030304" pitchFamily="18" typeface="Book Antiqua"/>
              </a:rPr>
              <a:t>2022 год</a:t>
            </a:r>
            <a:endParaRPr dirty="0" lang="ru-RU" sz="2800">
              <a:solidFill>
                <a:schemeClr val="bg1"/>
              </a:solidFill>
            </a:endParaRPr>
          </a:p>
        </p:txBody>
      </p:sp>
      <p:pic>
        <p:nvPicPr>
          <p:cNvPr descr="DSC_4738.jpg" id="11" name="Рисунок 10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lum contrast="-30000"/>
          </a:blip>
          <a:srcRect b="-3" r="12"/>
          <a:stretch>
            <a:fillRect/>
          </a:stretch>
        </p:blipFill>
        <p:spPr>
          <a:xfrm>
            <a:off x="309522" y="214290"/>
            <a:ext cx="4519603" cy="6480175"/>
          </a:xfrm>
        </p:spPr>
      </p:pic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477" y="1142984"/>
            <a:ext cx="7237523" cy="1325563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Информация о профессиональных достижениях</a:t>
            </a:r>
            <a:endParaRPr b="1" dirty="0" lang="ru-RU" sz="6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6381752" y="3857628"/>
            <a:ext cx="5535486" cy="942314"/>
          </a:xfrm>
        </p:spPr>
        <p:txBody>
          <a:bodyPr/>
          <a:lstStyle/>
          <a:p>
            <a:r>
              <a:rPr b="1" dirty="0" lang="ru-RU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rt2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50" y="1714488"/>
            <a:ext cx="3500462" cy="4916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Свидетельства, подтверждающие вклад  в методическое обеспечение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 на онлайн- платформах : Инфоурок, Знанио, Педразвитие</a:t>
            </a:r>
            <a:endParaRPr lang="ru-RU" sz="3600" dirty="0"/>
          </a:p>
        </p:txBody>
      </p:sp>
      <p:pic>
        <p:nvPicPr>
          <p:cNvPr id="7" name="Рисунок 6" descr="удостовер почт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60" y="1655892"/>
            <a:ext cx="3500462" cy="4916380"/>
          </a:xfrm>
          <a:prstGeom prst="rect">
            <a:avLst/>
          </a:prstGeom>
        </p:spPr>
      </p:pic>
      <p:pic>
        <p:nvPicPr>
          <p:cNvPr id="9" name="Рисунок 8" descr="Благодарность проекта infourok.ru №КД72721867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140" y="1714488"/>
            <a:ext cx="3432566" cy="4857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14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Свидетельства, подтверждающие вклад  в методическое обеспечение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 на онлайн- платформах : Инфоурок, Знанио, Педразвитие</a:t>
            </a:r>
            <a:endParaRPr lang="ru-RU" sz="2400" dirty="0"/>
          </a:p>
        </p:txBody>
      </p:sp>
      <p:pic>
        <p:nvPicPr>
          <p:cNvPr id="3" name="Рисунок 2" descr="cert0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132" y="1785926"/>
            <a:ext cx="2779176" cy="3929090"/>
          </a:xfrm>
          <a:prstGeom prst="rect">
            <a:avLst/>
          </a:prstGeom>
        </p:spPr>
      </p:pic>
      <p:pic>
        <p:nvPicPr>
          <p:cNvPr id="4" name="Рисунок 3" descr="сертифика 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64" y="1643050"/>
            <a:ext cx="2577054" cy="3643338"/>
          </a:xfrm>
          <a:prstGeom prst="rect">
            <a:avLst/>
          </a:prstGeom>
        </p:spPr>
      </p:pic>
      <p:pic>
        <p:nvPicPr>
          <p:cNvPr id="6" name="Рисунок 5" descr="cert01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1785926"/>
            <a:ext cx="2744314" cy="3879804"/>
          </a:xfrm>
          <a:prstGeom prst="rect">
            <a:avLst/>
          </a:prstGeom>
        </p:spPr>
      </p:pic>
      <p:pic>
        <p:nvPicPr>
          <p:cNvPr id="7" name="Рисунок 6" descr="cert01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9527"/>
            <a:ext cx="2524100" cy="3568473"/>
          </a:xfrm>
          <a:prstGeom prst="rect">
            <a:avLst/>
          </a:prstGeom>
        </p:spPr>
      </p:pic>
      <p:pic>
        <p:nvPicPr>
          <p:cNvPr id="5" name="Рисунок 4" descr="cert01 (5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77356" y="3020142"/>
            <a:ext cx="2714644" cy="3837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14285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Свидетельства, подтверждающие вклад  в методическое обеспечение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 на онлайн- платформах : Инфоурок, Знанио, Педразвитие</a:t>
            </a:r>
            <a:endParaRPr lang="ru-RU" sz="2400" dirty="0"/>
          </a:p>
        </p:txBody>
      </p:sp>
      <p:pic>
        <p:nvPicPr>
          <p:cNvPr id="10" name="Рисунок 9" descr="Свидетельство проекта infourok.ru №МЕ74777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1643050"/>
            <a:ext cx="2881021" cy="4071966"/>
          </a:xfrm>
          <a:prstGeom prst="rect">
            <a:avLst/>
          </a:prstGeom>
        </p:spPr>
      </p:pic>
      <p:pic>
        <p:nvPicPr>
          <p:cNvPr id="67586" name="Picture 2" descr="E:\сертификаты\Свидетельство проекта infourok.ru №ЧБ7665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206" y="1571612"/>
            <a:ext cx="2881021" cy="4071966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46" y="1357298"/>
            <a:ext cx="470471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546" y="4500570"/>
            <a:ext cx="478634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214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УЧЕБНЫХ ДОСТИЖЕНИЙ ОБУЧАЮЩИХСЯ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3719819"/>
              </p:ext>
            </p:extLst>
          </p:nvPr>
        </p:nvGraphicFramePr>
        <p:xfrm>
          <a:off x="0" y="1500174"/>
          <a:ext cx="752476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596198" y="1857364"/>
            <a:ext cx="4357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внедрению проектной деятельности в образовательный процесс происходит усиление мотивации самой учебной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деятельности, учащиеся получают желание стремиться к саморазвитию и расширять свои знания.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Грамотное ведение проектной деятельности в школе, которая представляет собой инновационную методику, способствует достижению поставленных целей образовательного процесса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УЧЕБНЫХ ДОСТИЖЕНИЙ ОБУЧАЮЩИХСЯ </a:t>
            </a:r>
            <a:endParaRPr lang="ru-RU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38084" y="178592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 сформированности  УУД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учащихся 7 класса «Б»</a:t>
            </a:r>
            <a:endParaRPr kumimoji="0" lang="ru-RU" sz="24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6646" y="2714620"/>
          <a:ext cx="635798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8153605"/>
              </p:ext>
            </p:extLst>
          </p:nvPr>
        </p:nvGraphicFramePr>
        <p:xfrm>
          <a:off x="6024562" y="1643050"/>
          <a:ext cx="6324597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14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ВНЕУРОЧНОЙ   ДЕЯТЕЛЬНОСТИ ОБУЧАЮЩИХСЯ    </a:t>
            </a:r>
            <a:endParaRPr lang="ru-RU" dirty="0"/>
          </a:p>
        </p:txBody>
      </p:sp>
      <p:pic>
        <p:nvPicPr>
          <p:cNvPr id="3" name="Рисунок 2" descr="Тимофеева Соф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4" y="2428868"/>
            <a:ext cx="2777709" cy="3929114"/>
          </a:xfrm>
          <a:prstGeom prst="rect">
            <a:avLst/>
          </a:prstGeom>
        </p:spPr>
      </p:pic>
      <p:pic>
        <p:nvPicPr>
          <p:cNvPr id="4" name="Рисунок 3" descr="Скляров Валент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042" y="2428868"/>
            <a:ext cx="2786082" cy="3940958"/>
          </a:xfrm>
          <a:prstGeom prst="rect">
            <a:avLst/>
          </a:prstGeo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09" y="2428868"/>
            <a:ext cx="2862675" cy="3938143"/>
          </a:xfrm>
          <a:prstGeom prst="rect">
            <a:avLst/>
          </a:prstGeom>
        </p:spPr>
      </p:pic>
      <p:pic>
        <p:nvPicPr>
          <p:cNvPr id="6" name="Рисунок 5" descr="Screenshot_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834" y="2500306"/>
            <a:ext cx="2786082" cy="3914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-243408"/>
            <a:ext cx="6215106" cy="350046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 с различными категориями обучающихся (одаренные дети, дети из социально неблагополучных семей, дети, попавшие в трудные жизненные ситуации, дети из семей мигрантов, дети-сироты и дети, оставшиеся без попечения родителей, дети-инвалиды и дети с ограниченными возможностями здоровья, дети с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(общественно опасным) поведением)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2928934"/>
            <a:ext cx="5286412" cy="373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с мадлен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94" y="142852"/>
            <a:ext cx="4929204" cy="6572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User\Downloads\IMG-20220331-WA0032.jpg" id="68610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928" y="130885"/>
            <a:ext cx="3155536" cy="4552621"/>
          </a:xfrm>
          <a:prstGeom prst="rect">
            <a:avLst/>
          </a:prstGeom>
          <a:noFill/>
        </p:spPr>
      </p:pic>
      <p:pic>
        <p:nvPicPr>
          <p:cNvPr descr="C:\Users\User\Downloads\IMG-20220331-WA0033.jpg" id="68611" name="Picture 3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395" y="188640"/>
            <a:ext cx="3175308" cy="4437112"/>
          </a:xfrm>
          <a:prstGeom prst="rect">
            <a:avLst/>
          </a:prstGeom>
          <a:noFill/>
        </p:spPr>
      </p:pic>
      <p:pic>
        <p:nvPicPr>
          <p:cNvPr descr="C:\Users\User\Downloads\IMG-20211125-WA0009.jpg" id="68612" name="Picture 4"/>
          <p:cNvPicPr>
            <a:picLocks noChangeArrowheads="1" noChangeAspect="1"/>
          </p:cNvPicPr>
          <p:nvPr/>
        </p:nvPicPr>
        <p:blipFill>
          <a:blip r:embed="rId4"/>
          <a:srcRect b="108" r="-1"/>
          <a:stretch>
            <a:fillRect/>
          </a:stretch>
        </p:blipFill>
        <p:spPr bwMode="auto">
          <a:xfrm>
            <a:off x="4874395" y="4553347"/>
            <a:ext cx="6167438" cy="2285992"/>
          </a:xfrm>
          <a:prstGeom prst="rect">
            <a:avLst/>
          </a:prstGeom>
          <a:noFill/>
        </p:spPr>
      </p:pic>
      <p:pic>
        <p:nvPicPr>
          <p:cNvPr id="68614" name="Picture 6"/>
          <p:cNvPicPr>
            <a:picLocks noChangeArrowheads="1" noChangeAspect="1"/>
          </p:cNvPicPr>
          <p:nvPr/>
        </p:nvPicPr>
        <p:blipFill>
          <a:blip r:embed="rId5"/>
          <a:srcRect b="66" r="67"/>
          <a:stretch>
            <a:fillRect/>
          </a:stretch>
        </p:blipFill>
        <p:spPr bwMode="auto">
          <a:xfrm>
            <a:off x="8495706" y="62948"/>
            <a:ext cx="35560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F5475-CC15-4B06-8BF9-23AF87E70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414369"/>
            <a:ext cx="3590192" cy="2512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CE4B78-BAA4-4FF3-9E80-07844F61DA9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" r="1"/>
          <a:stretch/>
        </p:blipFill>
        <p:spPr>
          <a:xfrm rot="16200000">
            <a:off x="8889153" y="3570267"/>
            <a:ext cx="3906830" cy="26988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B41F5-4529-4AD6-9694-68E61A4C235C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r="13"/>
          <a:stretch/>
        </p:blipFill>
        <p:spPr>
          <a:xfrm>
            <a:off x="58269" y="3816626"/>
            <a:ext cx="3633044" cy="30564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907A1-3F02-4A67-AB3A-201CD17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749432"/>
            <a:ext cx="9460279" cy="45719"/>
          </a:xfrm>
        </p:spPr>
        <p:txBody>
          <a:bodyPr>
            <a:noAutofit/>
          </a:bodyPr>
          <a:lstStyle/>
          <a:p>
            <a:r>
              <a:rPr b="1" dirty="0" lang="ru-RU" sz="2400">
                <a:latin charset="0" panose="02040502050405020303" pitchFamily="18" typeface="Georgia"/>
              </a:rPr>
              <a:t>«</a:t>
            </a:r>
            <a:r>
              <a:rPr b="1" dirty="0" lang="ru-RU" sz="1800">
                <a:latin charset="0" panose="02040502050405020303" pitchFamily="18" typeface="Georgia"/>
              </a:rPr>
              <a:t>Самое прекрасное зрелище на свете-вид ребенка, уверенно идущего по жизненной дороге, после того как Вы показали ему путь…» Конфуций</a:t>
            </a:r>
            <a:endParaRPr b="1" dirty="0" lang="ru-RU" sz="2400">
              <a:latin charset="0" panose="02040502050405020303" pitchFamily="18" typeface="Georgia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ED0D28B-F35E-4F7B-8926-36C2DEC91DBA}"/>
              </a:ext>
            </a:extLst>
          </p:cNvPr>
          <p:cNvGraphicFramePr/>
          <p:nvPr/>
        </p:nvGraphicFramePr>
        <p:xfrm>
          <a:off x="279548" y="849816"/>
          <a:ext cx="8890956" cy="262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sp>
        <p:nvSpPr>
          <p:cNvPr id="9" name="Текст 2">
            <a:extLst>
              <a:ext uri="{FF2B5EF4-FFF2-40B4-BE49-F238E27FC236}">
                <a16:creationId xmlns:a16="http://schemas.microsoft.com/office/drawing/2014/main" id="{82050321-0810-4787-8A47-31A568C39FDC}"/>
              </a:ext>
            </a:extLst>
          </p:cNvPr>
          <p:cNvSpPr txBox="1">
            <a:spLocks/>
          </p:cNvSpPr>
          <p:nvPr/>
        </p:nvSpPr>
        <p:spPr>
          <a:xfrm>
            <a:off x="58269" y="3010355"/>
            <a:ext cx="11020435" cy="1500187"/>
          </a:xfrm>
          <a:prstGeom prst="rect">
            <a:avLst/>
          </a:prstGeom>
        </p:spPr>
        <p:txBody>
          <a:bodyPr bIns="45720" lIns="91440" rIns="91440" rtlCol="0" tIns="45720" vert="horz">
            <a:normAutofit fontScale="62500" lnSpcReduction="20000"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30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40502050405020303" pitchFamily="18" typeface="Georgia"/>
                <a:ea typeface="+mn-ea"/>
                <a:cs typeface="+mn-cs"/>
              </a:rPr>
              <a:t>Воспитательная программа духовно-нравственного, </a:t>
            </a:r>
          </a:p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3000" u="none">
                <a:ln>
                  <a:noFill/>
                </a:ln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40502050405020303" pitchFamily="18" typeface="Georgia"/>
                <a:ea typeface="+mn-ea"/>
                <a:cs typeface="+mn-cs"/>
              </a:rPr>
              <a:t>гражданско-патриотического развития и социализации обучающихся 5-7 классов</a:t>
            </a:r>
          </a:p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2050405020303" pitchFamily="18" typeface="Georgia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B47D8B-1028-4F03-9249-3A4D128A2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5867" y="184386"/>
            <a:ext cx="2139881" cy="19569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C904C5-9563-40BD-BC41-CDB0FD07E035}"/>
              </a:ext>
            </a:extLst>
          </p:cNvPr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13" y="3816626"/>
            <a:ext cx="2032240" cy="30564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C04831-158D-4CE6-8493-2E202CA28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9387" y="3765869"/>
            <a:ext cx="4212701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6103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509C5-1A5F-4615-8493-1467C255D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0" y="1"/>
            <a:ext cx="4892931" cy="3045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5E2AA6-ED6B-4723-A160-5B55FBB09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410"/>
            <a:ext cx="5010989" cy="3758242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FB1B47F-1EEF-44DC-8633-25D9AFC7B1BD}"/>
              </a:ext>
            </a:extLst>
          </p:cNvPr>
          <p:cNvGraphicFramePr/>
          <p:nvPr/>
        </p:nvGraphicFramePr>
        <p:xfrm>
          <a:off x="3440983" y="646571"/>
          <a:ext cx="8627165" cy="633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sp>
        <p:nvSpPr>
          <p:cNvPr id="3" name="Стрелка вправо с вырезом 3">
            <a:extLst>
              <a:ext uri="{FF2B5EF4-FFF2-40B4-BE49-F238E27FC236}">
                <a16:creationId xmlns:a16="http://schemas.microsoft.com/office/drawing/2014/main" id="{FE7B3A50-58EE-4708-BD4F-77BAEA04114F}"/>
              </a:ext>
            </a:extLst>
          </p:cNvPr>
          <p:cNvSpPr/>
          <p:nvPr/>
        </p:nvSpPr>
        <p:spPr>
          <a:xfrm>
            <a:off x="309383" y="2078737"/>
            <a:ext cx="4010826" cy="2128306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typeface="+mn-cs"/>
              </a:rPr>
              <a:t>Задачи :</a:t>
            </a:r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:a16="http://schemas.microsoft.com/office/drawing/2014/main" id="{F7A5C6CA-2167-412F-A5CF-8F8F3E7C4942}"/>
              </a:ext>
            </a:extLst>
          </p:cNvPr>
          <p:cNvSpPr/>
          <p:nvPr/>
        </p:nvSpPr>
        <p:spPr>
          <a:xfrm>
            <a:off x="2572456" y="27435"/>
            <a:ext cx="9495692" cy="1026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typeface="+mn-cs"/>
              </a:rPr>
              <a:t>БУДУЩЕЕ НАЧИНАЕТСЯ С МЕНЯ</a:t>
            </a:r>
          </a:p>
        </p:txBody>
      </p:sp>
    </p:spTree>
    <p:extLst>
      <p:ext uri="{BB962C8B-B14F-4D97-AF65-F5344CB8AC3E}">
        <p14:creationId xmlns:p14="http://schemas.microsoft.com/office/powerpoint/2010/main" val="1948940457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id="{36D00F69-75EB-424F-B738-86CD45442AF4}"/>
              </a:ext>
            </a:extLst>
          </p:cNvPr>
          <p:cNvSpPr/>
          <p:nvPr/>
        </p:nvSpPr>
        <p:spPr>
          <a:xfrm>
            <a:off x="4524364" y="1357298"/>
            <a:ext cx="1485000" cy="1599231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00B0F0"/>
              </a:solidFill>
            </a:endParaRPr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id="{38742A83-9EA0-4A7F-AF5C-96464284D566}"/>
              </a:ext>
            </a:extLst>
          </p:cNvPr>
          <p:cNvSpPr/>
          <p:nvPr/>
        </p:nvSpPr>
        <p:spPr>
          <a:xfrm>
            <a:off x="4524364" y="3214686"/>
            <a:ext cx="1485000" cy="1599231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:a16="http://schemas.microsoft.com/office/drawing/2014/main" id="{90A28D59-8A44-4054-A70D-613FC272D557}"/>
              </a:ext>
            </a:extLst>
          </p:cNvPr>
          <p:cNvSpPr/>
          <p:nvPr/>
        </p:nvSpPr>
        <p:spPr>
          <a:xfrm>
            <a:off x="238084" y="5072074"/>
            <a:ext cx="1485000" cy="1599231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D573D8-F176-448B-93AB-FB402132B523}"/>
              </a:ext>
            </a:extLst>
          </p:cNvPr>
          <p:cNvSpPr/>
          <p:nvPr/>
        </p:nvSpPr>
        <p:spPr>
          <a:xfrm>
            <a:off x="8013750" y="1469589"/>
            <a:ext cx="393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D8DFA3-1653-4AC7-8144-55CA92E73217}"/>
              </a:ext>
            </a:extLst>
          </p:cNvPr>
          <p:cNvSpPr/>
          <p:nvPr/>
        </p:nvSpPr>
        <p:spPr>
          <a:xfrm>
            <a:off x="8013750" y="3429000"/>
            <a:ext cx="393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E74415-A06C-4609-B1BD-4F79F4D3D33D}"/>
              </a:ext>
            </a:extLst>
          </p:cNvPr>
          <p:cNvSpPr/>
          <p:nvPr/>
        </p:nvSpPr>
        <p:spPr>
          <a:xfrm>
            <a:off x="8013750" y="5388411"/>
            <a:ext cx="393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26745-1E34-42A2-B98C-F434033FB06A}"/>
              </a:ext>
            </a:extLst>
          </p:cNvPr>
          <p:cNvSpPr txBox="1"/>
          <p:nvPr/>
        </p:nvSpPr>
        <p:spPr>
          <a:xfrm>
            <a:off x="4881554" y="1714488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CD723-3E98-4F5B-83AE-5AE1D415D6E0}"/>
              </a:ext>
            </a:extLst>
          </p:cNvPr>
          <p:cNvSpPr txBox="1"/>
          <p:nvPr/>
        </p:nvSpPr>
        <p:spPr>
          <a:xfrm>
            <a:off x="4810116" y="3643314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0</a:t>
            </a:r>
            <a:r>
              <a:rPr b="1" dirty="0" lang="en-US" sz="4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</a:t>
            </a:r>
            <a:endParaRPr b="1" dirty="0" lang="ru-RU" sz="48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28FFC-22DD-42DD-A1DD-1E9E0251233F}"/>
              </a:ext>
            </a:extLst>
          </p:cNvPr>
          <p:cNvSpPr txBox="1"/>
          <p:nvPr/>
        </p:nvSpPr>
        <p:spPr>
          <a:xfrm>
            <a:off x="595274" y="5429264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03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0"/>
            <a:ext cx="10515600" cy="1325563"/>
          </a:xfrm>
        </p:spPr>
        <p:txBody>
          <a:bodyPr>
            <a:normAutofit/>
          </a:bodyPr>
          <a:lstStyle/>
          <a:p>
            <a:r>
              <a:rPr b="1" dirty="0" lang="ru-RU" sz="60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Мое педагогическое кредо</a:t>
            </a:r>
            <a:endParaRPr b="1" dirty="0" lang="ru-RU" sz="600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rrowheads="1" noChangeAspect="1" noGrp="1"/>
          </p:cNvPicPr>
          <p:nvPr>
            <p:ph idx="12" sz="quarter" type="pic"/>
          </p:nvPr>
        </p:nvPicPr>
        <p:blipFill>
          <a:blip r:embed="rId2"/>
          <a:srcRect b="-14"/>
          <a:stretch>
            <a:fillRect/>
          </a:stretch>
        </p:blipFill>
        <p:spPr bwMode="auto">
          <a:xfrm>
            <a:off x="166646" y="1500174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096000" y="1357298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А. </a:t>
            </a:r>
            <a:r>
              <a:rPr b="1" dirty="0" err="1" lang="ru-RU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Дистерверг</a:t>
            </a:r>
            <a:r>
              <a:rPr b="1" dirty="0" lang="ru-RU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 однажды заметил: «Плохой учитель преподносит истину, хороший - учит ее находить», стараюсь строить свое взаимодействие на принципах: сотрудничества, партнерства, сотворчества, сопереживания, совместной деятельности, диалога. </a:t>
            </a:r>
            <a:endParaRPr dirty="0" lang="ru-RU" sz="2000"/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36433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В. О. Ключевский: «Чтобы быть хорошим преподавателем, нужно любить то, что преподаешь, и любить тех, кому преподаешь» </a:t>
            </a:r>
            <a:endParaRPr dirty="0"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2095472" y="5288340"/>
            <a:ext cx="9286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Я говорю себе: «Не ропщи на судьбу, и если избрала эту дорогу, то прими и полюби эту дорогу всем сердцем, поверь в нее, растворись в ней, потому что призвание твое - нести не только знания , но и надежду» </a:t>
            </a:r>
            <a:endParaRPr dirty="0" lang="ru-RU" sz="2400"/>
          </a:p>
        </p:txBody>
      </p:sp>
    </p:spTree>
    <p:extLst>
      <p:ext uri="{BB962C8B-B14F-4D97-AF65-F5344CB8AC3E}">
        <p14:creationId xmlns:p14="http://schemas.microsoft.com/office/powerpoint/2010/main" val="13104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EEFAB-A812-4B75-AE1E-1CD0A9FB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7" y="189383"/>
            <a:ext cx="4880970" cy="66614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CD7DE-BFF1-4B2D-8718-64B18B23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49" y="2780928"/>
            <a:ext cx="7046813" cy="39841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4B9D0-8F14-4B8D-979B-BDC460BD5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189383"/>
            <a:ext cx="620016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159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49E84-7096-4E40-B063-2B82B0B1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84574"/>
            <a:ext cx="485089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7BEA1-DA44-47A0-AB7B-019E6616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46" r="46"/>
          <a:stretch/>
        </p:blipFill>
        <p:spPr>
          <a:xfrm>
            <a:off x="6993093" y="135274"/>
            <a:ext cx="4850892" cy="67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6439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60CE0-E596-4008-95EC-90EBB4231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" r="-85"/>
          <a:stretch/>
        </p:blipFill>
        <p:spPr>
          <a:xfrm>
            <a:off x="695400" y="383583"/>
            <a:ext cx="4495547" cy="62387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A1CF4B-9D1D-4C80-926F-B70DCE150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465123"/>
            <a:ext cx="5788993" cy="40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Непрерывность профессионального развития учителя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1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50953" y="1115932"/>
            <a:ext cx="4327385" cy="5953124"/>
          </a:xfrm>
          <a:prstGeom prst="rect">
            <a:avLst/>
          </a:prstGeom>
        </p:spPr>
      </p:pic>
      <p:pic>
        <p:nvPicPr>
          <p:cNvPr id="4" name="Рисунок 3" descr="СОВРЕМЕН УЧИТЕЛЬ 00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926240" y="1183133"/>
            <a:ext cx="4348658" cy="5818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21429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Непрерывность профессионального развития учителя</a:t>
            </a:r>
            <a:endParaRPr lang="ru-RU" dirty="0"/>
          </a:p>
        </p:txBody>
      </p:sp>
      <p:pic>
        <p:nvPicPr>
          <p:cNvPr id="5" name="Рисунок 4" descr="Степан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357582" y="762344"/>
            <a:ext cx="4810836" cy="6858000"/>
          </a:xfrm>
          <a:prstGeom prst="rect">
            <a:avLst/>
          </a:prstGeom>
        </p:spPr>
      </p:pic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76285" y="747725"/>
            <a:ext cx="4857786" cy="6791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C4A88-008E-4687-B8DC-E323A21C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CC15C3-9277-4C5C-93AA-BF5EFE4F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93412" y="359212"/>
            <a:ext cx="5346224" cy="73531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BF04F3-6F64-44C9-BB65-0F1431E3E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-75" r="-15"/>
          <a:stretch/>
        </p:blipFill>
        <p:spPr>
          <a:xfrm>
            <a:off x="157191" y="1340770"/>
            <a:ext cx="7560840" cy="53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8FA02-1ADC-4CD6-B3C1-6DF0320D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98021-9DF2-4D72-AAA4-FD792C7B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" r="-85"/>
          <a:stretch/>
        </p:blipFill>
        <p:spPr>
          <a:xfrm>
            <a:off x="857064" y="422070"/>
            <a:ext cx="4464496" cy="6377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5725D-FC15-4F42-9E32-41E27A9D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882095"/>
            <a:ext cx="4964076" cy="3002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60059B-D4C5-44E9-AB0A-F2C6370A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374591"/>
            <a:ext cx="4880233" cy="34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A0CD46-E4F7-4B9F-AD15-3B17CA5A3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" r="-57"/>
          <a:stretch/>
        </p:blipFill>
        <p:spPr>
          <a:xfrm>
            <a:off x="136713" y="4337885"/>
            <a:ext cx="4303103" cy="23891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15AB2-7DE0-439C-AE3A-F0834BB32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" r="-35"/>
          <a:stretch/>
        </p:blipFill>
        <p:spPr>
          <a:xfrm>
            <a:off x="136713" y="0"/>
            <a:ext cx="4303103" cy="45573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DDC63E-B084-4614-9D15-1594139A0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6517"/>
            <a:ext cx="2481857" cy="35948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2032B1-CC56-43A3-BA72-B424FDF76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2" y="3266999"/>
            <a:ext cx="2559471" cy="3594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DC2CF3-315C-4AAB-8204-DAE097618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73" y="96449"/>
            <a:ext cx="2498226" cy="34367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F0497D-2E73-40BC-823A-96BCB84D72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r="9"/>
          <a:stretch/>
        </p:blipFill>
        <p:spPr>
          <a:xfrm>
            <a:off x="6987984" y="3190447"/>
            <a:ext cx="2498226" cy="36675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2FD4EAB-B644-42C2-9DCE-2519BBAD5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76" y="46517"/>
            <a:ext cx="2279144" cy="32252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57ED1C-9D97-4044-833B-FB0E08AD4D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84" y="3216005"/>
            <a:ext cx="2442511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750570" y="2420888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</a:rPr>
              <a:t>СПАСИБО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96F0E-7B38-441F-93C6-15386BEBBC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20" y="4851701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EC9939-C873-475F-8A8C-A0B2671F1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6820" y="4847630"/>
            <a:ext cx="630000" cy="63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19B722-D47F-4A44-8AB8-779A46413B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36820" y="4847630"/>
            <a:ext cx="630000" cy="63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0BFE47-DA48-4155-B32F-5F5A3DF97E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36820" y="4847630"/>
            <a:ext cx="630000" cy="630000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536820" y="2557844"/>
            <a:ext cx="3883104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CEDB1A-D556-4A5A-8B96-BB668A160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314000"/>
            <a:ext cx="5220000" cy="423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C04D0B-07F5-434F-A81D-AE9561CAB595}"/>
              </a:ext>
            </a:extLst>
          </p:cNvPr>
          <p:cNvSpPr/>
          <p:nvPr/>
        </p:nvSpPr>
        <p:spPr>
          <a:xfrm>
            <a:off x="4996468" y="343107"/>
            <a:ext cx="7171762" cy="43839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802D7-9BC1-4C86-A326-85CE90665916}"/>
              </a:ext>
            </a:extLst>
          </p:cNvPr>
          <p:cNvSpPr/>
          <p:nvPr/>
        </p:nvSpPr>
        <p:spPr>
          <a:xfrm>
            <a:off x="214314" y="188640"/>
            <a:ext cx="4667240" cy="65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6"/>
          <p:cNvSpPr>
            <a:spLocks noGrp="1"/>
          </p:cNvSpPr>
          <p:nvPr>
            <p:ph type="title"/>
          </p:nvPr>
        </p:nvSpPr>
        <p:spPr>
          <a:xfrm>
            <a:off x="329228" y="401771"/>
            <a:ext cx="4471982" cy="61309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инновационного педагогического опыта :  </a:t>
            </a:r>
            <a:b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 в образовательном процессе как средство повышения мотивации обучающихся и формирования метапредметных компетентностей и личностных результатов обучающихся»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9638" y="500042"/>
            <a:ext cx="6858048" cy="40934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 как средство повышения мотивации обучающихся» обусловлена тем, что успех в современном мире во многом определяется способностью человека организовать свою жизнь как проект: определить дальнюю и ближнюю перспективу, найти и привлечь необходимые ресурсы, наметить план действий и, осуществив его, оценить, удалось ли достичь поставленных целей»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3952" y="544522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реализуется через авторский образовательный модуль: «Проектная деятельность в обучении истории»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оек.jpg" id="15" name="Рисунок 14"/>
          <p:cNvPicPr>
            <a:picLocks noChangeAspect="1"/>
          </p:cNvPicPr>
          <p:nvPr/>
        </p:nvPicPr>
        <p:blipFill>
          <a:blip r:embed="rId2"/>
          <a:srcRect b="1" r="32"/>
          <a:stretch>
            <a:fillRect/>
          </a:stretch>
        </p:blipFill>
        <p:spPr>
          <a:xfrm>
            <a:off x="3167042" y="1928802"/>
            <a:ext cx="3143272" cy="2357454"/>
          </a:xfrm>
          <a:prstGeom prst="rect">
            <a:avLst/>
          </a:prstGeom>
        </p:spPr>
      </p:pic>
      <p:pic>
        <p:nvPicPr>
          <p:cNvPr descr="150959363_116034700464342_4798112092152939642_n.jpg" id="14" name="Рисунок 13"/>
          <p:cNvPicPr>
            <a:picLocks noChangeAspect="1"/>
          </p:cNvPicPr>
          <p:nvPr/>
        </p:nvPicPr>
        <p:blipFill>
          <a:blip r:embed="rId3"/>
          <a:srcRect b="1"/>
          <a:stretch>
            <a:fillRect/>
          </a:stretch>
        </p:blipFill>
        <p:spPr>
          <a:xfrm>
            <a:off x="0" y="4500570"/>
            <a:ext cx="3167042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365125"/>
            <a:ext cx="10329898" cy="1206487"/>
          </a:xfrm>
        </p:spPr>
        <p:txBody>
          <a:bodyPr>
            <a:noAutofit/>
          </a:bodyPr>
          <a:lstStyle/>
          <a:p>
            <a:pPr algn="ctr"/>
            <a:r>
              <a:rPr b="1" dirty="0" lang="ru-RU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z="28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0" y="1928802"/>
            <a:ext cx="3167042" cy="2571768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3167042" y="4286232"/>
            <a:ext cx="3167042" cy="2571768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6310314" y="1928802"/>
            <a:ext cx="3286148" cy="2571768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z="240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9525024" y="4429132"/>
            <a:ext cx="2666976" cy="2428868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310314" y="2214554"/>
            <a:ext cx="30003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</a:t>
            </a:r>
            <a:r>
              <a:rPr b="1" baseline="0" bmk="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АБОЧАЯ ПРОГРАММА</a:t>
            </a:r>
            <a:endParaRPr b="0" baseline="0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 КУРСУ ВНЕУРОЧНОЙ ДЕЯТЕЛЬНОСТИ: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«ДИСКУССИОННЫЕ ВОПРОСЫ ИСТОРИИ РОССИИ»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bmk="_Hlk85387916" cap="none" dirty="0" i="0" kumimoji="0" lang="ru-RU" normalizeH="0" strike="noStrike" sz="11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для 10-11 класса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bmk="_Hlk85387916" cap="none" dirty="0" i="0" kumimoji="0" lang="ru-RU" normalizeH="0" strike="noStrike" sz="11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(срок реализации программы – 2</a:t>
            </a:r>
            <a:r>
              <a:rPr b="0" baseline="0" bmk="_Hlk85387916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18" typeface="Times New Roman"/>
              </a:rPr>
              <a:t> года)</a:t>
            </a:r>
            <a:endParaRPr b="0" baseline="0" cap="none" dirty="0" i="0" kumimoji="0" lang="ru-RU" normalizeH="0" strike="noStrike" sz="1800" u="none">
              <a:ln>
                <a:noFill/>
              </a:ln>
              <a:solidFill>
                <a:schemeClr val="bg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6712" y="2928934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ea charset="0" pitchFamily="18" typeface="Times New Roman"/>
                <a:cs charset="0" pitchFamily="18" typeface="Times New Roman"/>
              </a:rPr>
              <a:t> </a:t>
            </a:r>
            <a:endParaRPr b="0" baseline="0" bmk="_Hlk85387916" cap="none" dirty="0" i="0" kumimoji="0" lang="ru-RU" normalizeH="0" strike="noStrike" sz="10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43116"/>
            <a:ext cx="292895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8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РАБОЧАЯ ПРОГРАММА</a:t>
            </a:r>
            <a:endParaRPr b="0" baseline="0" cap="none" dirty="0" i="0" kumimoji="0" lang="ru-RU" normalizeH="0" strike="noStrike" sz="10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8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 курсу:</a:t>
            </a:r>
            <a:endParaRPr b="0" baseline="0" cap="none" dirty="0" i="0" kumimoji="0" lang="ru-RU" normalizeH="0" strike="noStrike" sz="10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8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ИНДИВИДУАЛЬНЫЙ ПРОЕКТ</a:t>
            </a:r>
            <a:endParaRPr b="0" baseline="0" cap="none" dirty="0" i="0" kumimoji="0" lang="ru-RU" normalizeH="0" strike="noStrike" sz="10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для 10 «А»  класса</a:t>
            </a:r>
            <a:endParaRPr b="0" baseline="0" cap="none" dirty="0" i="0" kumimoji="0" lang="ru-RU" normalizeH="0" strike="noStrike" sz="10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2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(срок реализации программы - 1 год)</a:t>
            </a:r>
            <a:endParaRPr b="0" baseline="0" cap="none" dirty="0" i="0" kumimoji="0" lang="ru-RU" normalizeH="0" strike="noStrike" sz="9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52728" y="4714884"/>
            <a:ext cx="3382438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</a:t>
            </a:r>
            <a:r>
              <a:rPr b="1" baseline="0" bmk="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АБОЧАЯ ПРОГРАММА</a:t>
            </a:r>
            <a:endParaRPr b="0" baseline="0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 КУРСУ ВНЕУРОЧНОЙ ДЕЯТЕЛЬНОСТИ: 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«ФИНАНСОВАЯ ГРАМОТНОСТЬ»  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bmk="_Hlk85387916" cap="none" dirty="0" i="0" kumimoji="0" lang="ru-RU" normalizeH="0" strike="noStrike" sz="11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endParaRPr b="0" baseline="0" cap="none" dirty="0" i="0" kumimoji="0" lang="ru-RU" normalizeH="0" strike="noStrike" sz="1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596462" y="4572008"/>
            <a:ext cx="24526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rgbClr val="FFFFFF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РАБОЧАЯ ПРОГРАММА</a:t>
            </a:r>
            <a:endParaRPr b="0" baseline="0" cap="none" dirty="0" i="0" kumimoji="0" lang="ru-RU" normalizeH="0" strike="noStrike" sz="11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rgbClr val="FFFFFF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кружковой деятельности:</a:t>
            </a:r>
            <a:endParaRPr b="0" baseline="0" cap="none" dirty="0" i="0" kumimoji="0" lang="ru-RU" normalizeH="0" strike="noStrike" sz="11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rgbClr val="FFFFFF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«По станицам истории Родного края»</a:t>
            </a:r>
            <a:endParaRPr b="0" baseline="0" cap="none" dirty="0" i="0" kumimoji="0" lang="ru-RU" normalizeH="0" strike="noStrike" sz="11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rgbClr val="FFFFFF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для 6 класса</a:t>
            </a:r>
            <a:endParaRPr b="0" baseline="0" cap="none" dirty="0" i="0" kumimoji="0" lang="ru-RU" normalizeH="0" strike="noStrike" sz="11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rgbClr val="FFFFFF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2021-2022 учебный год</a:t>
            </a:r>
            <a:endParaRPr b="0" baseline="0" cap="none" dirty="0" i="0" kumimoji="0" lang="ru-RU" normalizeH="0" strike="noStrike" sz="24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попков1.jpg"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4" y="4429132"/>
            <a:ext cx="3238491" cy="2428868"/>
          </a:xfrm>
          <a:prstGeom prst="rect">
            <a:avLst/>
          </a:prstGeom>
        </p:spPr>
      </p:pic>
      <p:pic>
        <p:nvPicPr>
          <p:cNvPr descr="урок.jpg" id="17" name="Рисунок 16"/>
          <p:cNvPicPr>
            <a:picLocks noChangeAspect="1"/>
          </p:cNvPicPr>
          <p:nvPr/>
        </p:nvPicPr>
        <p:blipFill>
          <a:blip r:embed="rId5"/>
          <a:srcRect r="17"/>
          <a:stretch>
            <a:fillRect/>
          </a:stretch>
        </p:blipFill>
        <p:spPr>
          <a:xfrm>
            <a:off x="9310710" y="1928802"/>
            <a:ext cx="2881290" cy="2500330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809588" y="-35009"/>
            <a:ext cx="10515600" cy="2086725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3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Тема реализуется через авторский образовательный модуль: </a:t>
            </a:r>
            <a:br>
              <a:rPr b="1" baseline="0" cap="none" dirty="0" i="0" kern="1200" kumimoji="0" lang="ru-RU" noProof="0" normalizeH="0" spc="0" strike="noStrike" sz="3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</a:br>
            <a:r>
              <a:rPr b="1" baseline="0" cap="none" dirty="0" i="0" kern="1200" kumimoji="0" lang="ru-RU" noProof="0" normalizeH="0" spc="0" strike="noStrike" sz="3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«Проектная деятельность в обучении истории и обществознания»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92" y="2428868"/>
            <a:ext cx="2881290" cy="407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0" y="2500306"/>
            <a:ext cx="2709492" cy="38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98" y="2542944"/>
            <a:ext cx="2928958" cy="402932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180000" y="2304000"/>
            <a:ext cx="3558546" cy="441114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381488" y="2297400"/>
            <a:ext cx="3071834" cy="4274872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316726" cy="4268272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38084" y="5143512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D6E7A6-B8D6-4244-B6A1-E489EE2D22CB}"/>
              </a:ext>
            </a:extLst>
          </p:cNvPr>
          <p:cNvSpPr/>
          <p:nvPr/>
        </p:nvSpPr>
        <p:spPr>
          <a:xfrm>
            <a:off x="4452926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02702E-7844-42D4-9E92-2120B722CE75}"/>
              </a:ext>
            </a:extLst>
          </p:cNvPr>
          <p:cNvSpPr/>
          <p:nvPr/>
        </p:nvSpPr>
        <p:spPr>
          <a:xfrm>
            <a:off x="8524892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809588" y="642918"/>
            <a:ext cx="11758658" cy="1325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курсу: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ПРОЕКТ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10 «А»  класса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(срок реализации программы - 1 год)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CAC9F7C-5CBA-42B2-84E2-C45AEA09FFF0}"/>
              </a:ext>
            </a:extLst>
          </p:cNvPr>
          <p:cNvSpPr/>
          <p:nvPr/>
        </p:nvSpPr>
        <p:spPr>
          <a:xfrm>
            <a:off x="5881686" y="332656"/>
            <a:ext cx="6046962" cy="590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368" y="71426"/>
            <a:ext cx="4857784" cy="6715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User\Desktop\сертификаты\протокол шмо №2 001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136" y="636848"/>
            <a:ext cx="4206248" cy="578647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rrowheads="1" noChangeAspect="1"/>
          </p:cNvPicPr>
          <p:nvPr/>
        </p:nvPicPr>
        <p:blipFill>
          <a:blip r:embed="rId4"/>
          <a:srcRect b="15" r="-1"/>
          <a:stretch>
            <a:fillRect/>
          </a:stretch>
        </p:blipFill>
        <p:spPr bwMode="auto">
          <a:xfrm>
            <a:off x="6310780" y="636848"/>
            <a:ext cx="5152682" cy="529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-35" r="-1"/>
          <a:stretch>
            <a:fillRect/>
          </a:stretch>
        </p:blipFill>
        <p:spPr bwMode="auto">
          <a:xfrm>
            <a:off x="8382016" y="2428868"/>
            <a:ext cx="316525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ert01 (7).png" id="20" name="Рисунок 19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4667240" y="2643182"/>
            <a:ext cx="2577055" cy="3643338"/>
          </a:xfrm>
          <a:prstGeom prst="rect">
            <a:avLst/>
          </a:prstGeom>
        </p:spPr>
      </p:pic>
      <p:pic>
        <p:nvPicPr>
          <p:cNvPr descr="002.jpg" id="22" name="Рисунок 21"/>
          <p:cNvPicPr>
            <a:picLocks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398" y="2500306"/>
            <a:ext cx="2855792" cy="392867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180000" y="2304000"/>
            <a:ext cx="3558546" cy="441114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381488" y="2297400"/>
            <a:ext cx="3071834" cy="4274872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316726" cy="4268272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1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2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3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38084" y="5143512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D6E7A6-B8D6-4244-B6A1-E489EE2D22CB}"/>
              </a:ext>
            </a:extLst>
          </p:cNvPr>
          <p:cNvSpPr/>
          <p:nvPr/>
        </p:nvSpPr>
        <p:spPr>
          <a:xfrm>
            <a:off x="4452926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02702E-7844-42D4-9E92-2120B722CE75}"/>
              </a:ext>
            </a:extLst>
          </p:cNvPr>
          <p:cNvSpPr/>
          <p:nvPr/>
        </p:nvSpPr>
        <p:spPr>
          <a:xfrm>
            <a:off x="8524892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grpSp>
        <p:nvGrpSpPr>
          <p:cNvPr id="25" name="Заголовок 24"/>
          <p:cNvGrpSpPr>
            <a:grpSpLocks noGrp="1"/>
          </p:cNvGrpSpPr>
          <p:nvPr/>
        </p:nvGrpSpPr>
        <p:grpSpPr>
          <a:xfrm>
            <a:off x="6738942" y="365125"/>
            <a:ext cx="4214842" cy="920735"/>
            <a:chOff x="4952992" y="5143512"/>
            <a:chExt cx="5738810" cy="1437666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496D36E-AA89-4A03-8F79-B777CDFB4B70}"/>
                </a:ext>
              </a:extLst>
            </p:cNvPr>
            <p:cNvSpPr/>
            <p:nvPr/>
          </p:nvSpPr>
          <p:spPr>
            <a:xfrm>
              <a:off x="4952992" y="5286388"/>
              <a:ext cx="1214446" cy="1143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9142D68-21CB-4371-BDE0-85AF700B61F6}"/>
                </a:ext>
              </a:extLst>
            </p:cNvPr>
            <p:cNvSpPr/>
            <p:nvPr/>
          </p:nvSpPr>
          <p:spPr>
            <a:xfrm>
              <a:off x="7096132" y="5214950"/>
              <a:ext cx="1294790" cy="12233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21C6EC0-3631-40F2-9CC2-D27DE77B9A68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9008" y="5429264"/>
              <a:ext cx="1000132" cy="1000132"/>
            </a:xfrm>
            <a:prstGeom prst="rect">
              <a:avLst/>
            </a:prstGeom>
          </p:spPr>
        </p:pic>
        <p:grpSp>
          <p:nvGrpSpPr>
            <p:cNvPr id="29" name="Группа 16"/>
            <p:cNvGrpSpPr/>
            <p:nvPr/>
          </p:nvGrpSpPr>
          <p:grpSpPr>
            <a:xfrm>
              <a:off x="5238744" y="5500702"/>
              <a:ext cx="4071966" cy="785818"/>
              <a:chOff x="5238744" y="5500702"/>
              <a:chExt cx="4071966" cy="785818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E6E6E9DF-E665-4E62-96BF-791BFBAF8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38744" y="5572140"/>
                <a:ext cx="651372" cy="651372"/>
              </a:xfrm>
              <a:prstGeom prst="rect">
                <a:avLst/>
              </a:prstGeom>
            </p:spPr>
          </p:pic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E1081748-0063-4E05-A6BF-5FCAA6BA4C09}"/>
                  </a:ext>
                </a:extLst>
              </p:cNvPr>
              <p:cNvSpPr/>
              <p:nvPr/>
            </p:nvSpPr>
            <p:spPr>
              <a:xfrm>
                <a:off x="6238876" y="5500702"/>
                <a:ext cx="785818" cy="785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>
                <a:extLst>
                  <a:ext uri="{FF2B5EF4-FFF2-40B4-BE49-F238E27FC236}">
                    <a16:creationId xmlns:a16="http://schemas.microsoft.com/office/drawing/2014/main" id="{5DF37821-3231-4541-90C5-2414FA906685}"/>
                  </a:ext>
                </a:extLst>
              </p:cNvPr>
              <p:cNvSpPr/>
              <p:nvPr/>
            </p:nvSpPr>
            <p:spPr>
              <a:xfrm rot="5400000">
                <a:off x="6407263" y="5618066"/>
                <a:ext cx="665931" cy="57407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20DE24B7-DD08-44CA-A32F-E719FEC42D57}"/>
                  </a:ext>
                </a:extLst>
              </p:cNvPr>
              <p:cNvSpPr/>
              <p:nvPr/>
            </p:nvSpPr>
            <p:spPr>
              <a:xfrm>
                <a:off x="8382016" y="5500702"/>
                <a:ext cx="928694" cy="785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:a16="http://schemas.microsoft.com/office/drawing/2014/main" id="{5DF37821-3231-4541-90C5-2414FA906685}"/>
                  </a:ext>
                </a:extLst>
              </p:cNvPr>
              <p:cNvSpPr/>
              <p:nvPr/>
            </p:nvSpPr>
            <p:spPr>
              <a:xfrm rot="5400000">
                <a:off x="8621841" y="5546629"/>
                <a:ext cx="665931" cy="57407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E2F829-B33E-4B85-BCF8-101F14EA1CFC}"/>
                </a:ext>
              </a:extLst>
            </p:cNvPr>
            <p:cNvSpPr/>
            <p:nvPr/>
          </p:nvSpPr>
          <p:spPr>
            <a:xfrm>
              <a:off x="9310710" y="5143512"/>
              <a:ext cx="1381092" cy="14376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F5F98F-CC53-427C-AEB8-8B108F3A56E1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5024" y="5286388"/>
              <a:ext cx="928694" cy="928694"/>
            </a:xfrm>
            <a:prstGeom prst="rect">
              <a:avLst/>
            </a:prstGeom>
          </p:spPr>
        </p:pic>
      </p:grp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809588" y="357166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16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</a:t>
            </a:r>
            <a:r>
              <a:rPr b="1" baseline="0" bmk="" cap="none" dirty="0" i="0" kumimoji="0" lang="ru-RU" normalizeH="0" strike="noStrike" sz="16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АБОЧАЯ ПРОГРАММА</a:t>
            </a:r>
            <a:endParaRPr b="0" baseline="0" cap="none" dirty="0" i="0" kumimoji="0" lang="ru-RU" normalizeH="0" strike="noStrike" sz="16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6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 КУРСУ ВНЕУРОЧНОЙ ДЕЯТЕЛЬНОСТИ:</a:t>
            </a:r>
            <a:endParaRPr b="0" baseline="0" bmk="_Hlk85387916" cap="none" dirty="0" i="0" kumimoji="0" lang="ru-RU" normalizeH="0" strike="noStrike" sz="16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6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«ДИСКУССИОННЫЕ ВОПРОСЫ  ИСТОРИИ РОССИИ»</a:t>
            </a:r>
            <a:endParaRPr b="0" baseline="0" bmk="_Hlk85387916" cap="none" dirty="0" i="0" kumimoji="0" lang="ru-RU" normalizeH="0" strike="noStrike" sz="16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bmk="_Hlk85387916" cap="none" dirty="0" i="0" kumimoji="0" lang="ru-RU" normalizeH="0" strike="noStrike" sz="16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endParaRPr b="0" baseline="0" cap="none" dirty="0" i="0" kumimoji="0" lang="ru-RU" normalizeH="0" strike="noStrike" sz="1600" u="none">
              <a:ln>
                <a:noFill/>
              </a:ln>
              <a:solidFill>
                <a:schemeClr val="bg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 noChangeAspect="1"/>
          </p:cNvPicPr>
          <p:nvPr/>
        </p:nvPicPr>
        <p:blipFill>
          <a:blip r:embed="rId2"/>
          <a:srcRect b="-1" r="-31"/>
          <a:stretch>
            <a:fillRect/>
          </a:stretch>
        </p:blipFill>
        <p:spPr bwMode="auto">
          <a:xfrm>
            <a:off x="8024826" y="2071678"/>
            <a:ext cx="28675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Свидетельство проекта infourok.ru №УЧ37915710 (1).jpg" id="20" name="Рисунок 19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810116" y="1857364"/>
            <a:ext cx="2703100" cy="3820497"/>
          </a:xfrm>
          <a:prstGeom prst="rect">
            <a:avLst/>
          </a:prstGeom>
        </p:spPr>
      </p:pic>
      <p:pic>
        <p:nvPicPr>
          <p:cNvPr descr="001.jpg" id="19" name="Рисунок 18"/>
          <p:cNvPicPr>
            <a:picLocks noChangeAspect="1"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588" y="1643050"/>
            <a:ext cx="2869004" cy="394685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666712" y="1428736"/>
            <a:ext cx="3129918" cy="441114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452926" y="1714488"/>
            <a:ext cx="3071834" cy="4274872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953388" y="1928802"/>
            <a:ext cx="3143272" cy="4500594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3095604" y="1214422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7167570" y="128586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0596594" y="1357298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167042" y="1357298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1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239008" y="1357298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2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0739470" y="1357298"/>
            <a:ext cx="80983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z="4800">
                <a:solidFill>
                  <a:schemeClr val="bg1"/>
                </a:solidFill>
              </a:rPr>
              <a:t>0</a:t>
            </a:r>
            <a:r>
              <a:rPr b="1" dirty="0" lang="en-US" sz="4800">
                <a:solidFill>
                  <a:schemeClr val="bg1"/>
                </a:solidFill>
              </a:rPr>
              <a:t>3</a:t>
            </a:r>
            <a:endParaRPr b="1" dirty="0" lang="ru-RU" sz="480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38084" y="5143512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D6E7A6-B8D6-4244-B6A1-E489EE2D22CB}"/>
              </a:ext>
            </a:extLst>
          </p:cNvPr>
          <p:cNvSpPr/>
          <p:nvPr/>
        </p:nvSpPr>
        <p:spPr>
          <a:xfrm>
            <a:off x="4452926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02702E-7844-42D4-9E92-2120B722CE75}"/>
              </a:ext>
            </a:extLst>
          </p:cNvPr>
          <p:cNvSpPr/>
          <p:nvPr/>
        </p:nvSpPr>
        <p:spPr>
          <a:xfrm>
            <a:off x="8524892" y="5000636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09588" y="285728"/>
            <a:ext cx="5786478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</a:t>
            </a:r>
            <a:r>
              <a:rPr b="1" baseline="0" bmk="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АБОЧАЯ ПРОГРАММА</a:t>
            </a:r>
            <a:endParaRPr b="0" baseline="0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 КУРСУ ВНЕУРОЧНОЙ ДЕЯТЕЛЬНОСТИ: 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bmk="_Hlk85387916" cap="none" dirty="0" i="0" kumimoji="0" lang="ru-RU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«ФИНАНСОВАЯ ГРАМОТНОСТЬ»  </a:t>
            </a:r>
            <a:endParaRPr b="0" baseline="0" bmk="_Hlk85387916" cap="none" dirty="0" i="0" kumimoji="0" lang="ru-RU" normalizeH="0" strike="noStrike" sz="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bmk="_Hlk85387916" cap="none" dirty="0" i="0" kumimoji="0" lang="ru-RU" normalizeH="0" strike="noStrike" sz="1100" u="none">
                <a:ln>
                  <a:noFill/>
                </a:ln>
                <a:solidFill>
                  <a:schemeClr val="bg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endParaRPr b="0" baseline="0" cap="none" dirty="0" i="0" kumimoji="0" lang="ru-RU" normalizeH="0" strike="noStrike" sz="1800" u="none">
              <a:ln>
                <a:noFill/>
              </a:ln>
              <a:solidFill>
                <a:schemeClr val="bg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953256" y="285728"/>
            <a:ext cx="4238612" cy="1143008"/>
            <a:chOff x="4952992" y="5143512"/>
            <a:chExt cx="5738810" cy="1437666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496D36E-AA89-4A03-8F79-B777CDFB4B70}"/>
                </a:ext>
              </a:extLst>
            </p:cNvPr>
            <p:cNvSpPr/>
            <p:nvPr/>
          </p:nvSpPr>
          <p:spPr>
            <a:xfrm>
              <a:off x="4952992" y="5286388"/>
              <a:ext cx="1214446" cy="1143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59142D68-21CB-4371-BDE0-85AF700B61F6}"/>
                </a:ext>
              </a:extLst>
            </p:cNvPr>
            <p:cNvSpPr/>
            <p:nvPr/>
          </p:nvSpPr>
          <p:spPr>
            <a:xfrm>
              <a:off x="7096132" y="5214950"/>
              <a:ext cx="1294790" cy="12233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1C6EC0-3631-40F2-9CC2-D27DE77B9A68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9008" y="5429264"/>
              <a:ext cx="1000132" cy="1000132"/>
            </a:xfrm>
            <a:prstGeom prst="rect">
              <a:avLst/>
            </a:prstGeom>
          </p:spPr>
        </p:pic>
        <p:grpSp>
          <p:nvGrpSpPr>
            <p:cNvPr id="30" name="Группа 16"/>
            <p:cNvGrpSpPr/>
            <p:nvPr/>
          </p:nvGrpSpPr>
          <p:grpSpPr>
            <a:xfrm>
              <a:off x="5238744" y="5500702"/>
              <a:ext cx="4071966" cy="785818"/>
              <a:chOff x="5238744" y="5500702"/>
              <a:chExt cx="4071966" cy="785818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6E6E9DF-E665-4E62-96BF-791BFBAF8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38744" y="5572140"/>
                <a:ext cx="651372" cy="651372"/>
              </a:xfrm>
              <a:prstGeom prst="rect">
                <a:avLst/>
              </a:prstGeom>
            </p:spPr>
          </p:pic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E1081748-0063-4E05-A6BF-5FCAA6BA4C09}"/>
                  </a:ext>
                </a:extLst>
              </p:cNvPr>
              <p:cNvSpPr/>
              <p:nvPr/>
            </p:nvSpPr>
            <p:spPr>
              <a:xfrm>
                <a:off x="6238876" y="5500702"/>
                <a:ext cx="785818" cy="785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>
                <a:extLst>
                  <a:ext uri="{FF2B5EF4-FFF2-40B4-BE49-F238E27FC236}">
                    <a16:creationId xmlns:a16="http://schemas.microsoft.com/office/drawing/2014/main" id="{5DF37821-3231-4541-90C5-2414FA906685}"/>
                  </a:ext>
                </a:extLst>
              </p:cNvPr>
              <p:cNvSpPr/>
              <p:nvPr/>
            </p:nvSpPr>
            <p:spPr>
              <a:xfrm rot="5400000">
                <a:off x="6407263" y="5618066"/>
                <a:ext cx="665931" cy="57407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20DE24B7-DD08-44CA-A32F-E719FEC42D57}"/>
                  </a:ext>
                </a:extLst>
              </p:cNvPr>
              <p:cNvSpPr/>
              <p:nvPr/>
            </p:nvSpPr>
            <p:spPr>
              <a:xfrm>
                <a:off x="8382016" y="5500702"/>
                <a:ext cx="928694" cy="785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37" name="Равнобедренный треугольник 36">
                <a:extLst>
                  <a:ext uri="{FF2B5EF4-FFF2-40B4-BE49-F238E27FC236}">
                    <a16:creationId xmlns:a16="http://schemas.microsoft.com/office/drawing/2014/main" id="{5DF37821-3231-4541-90C5-2414FA906685}"/>
                  </a:ext>
                </a:extLst>
              </p:cNvPr>
              <p:cNvSpPr/>
              <p:nvPr/>
            </p:nvSpPr>
            <p:spPr>
              <a:xfrm rot="5400000">
                <a:off x="8621841" y="5546629"/>
                <a:ext cx="665931" cy="57407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E2F829-B33E-4B85-BCF8-101F14EA1CFC}"/>
                </a:ext>
              </a:extLst>
            </p:cNvPr>
            <p:cNvSpPr/>
            <p:nvPr/>
          </p:nvSpPr>
          <p:spPr>
            <a:xfrm>
              <a:off x="9310710" y="5143512"/>
              <a:ext cx="1381092" cy="14376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9F5F98F-CC53-427C-AEB8-8B108F3A56E1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5024" y="5286388"/>
              <a:ext cx="928694" cy="92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357166"/>
            <a:ext cx="1093001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Свидетельства, подтверждающие вклад  в методическое обеспечение образовательного процесса на онлайн- платформах : Инфоурок, Знанио, Педразвитие.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4" y="4214818"/>
            <a:ext cx="36520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ert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19" y="1447268"/>
            <a:ext cx="3643338" cy="259405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4826" y="2428868"/>
            <a:ext cx="37123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E:\сертификаты\39573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88" y="1643050"/>
            <a:ext cx="3357586" cy="4746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840</Words>
  <Application>Microsoft Office PowerPoint</Application>
  <PresentationFormat>Широкоэкранный</PresentationFormat>
  <Paragraphs>133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Book Antiqua</vt:lpstr>
      <vt:lpstr>Calibri</vt:lpstr>
      <vt:lpstr>Calibri Light</vt:lpstr>
      <vt:lpstr>Cambria</vt:lpstr>
      <vt:lpstr>Georgia</vt:lpstr>
      <vt:lpstr>Impact</vt:lpstr>
      <vt:lpstr>Times New Roman</vt:lpstr>
      <vt:lpstr>Trebuchet MS</vt:lpstr>
      <vt:lpstr>Wingdings 3</vt:lpstr>
      <vt:lpstr>Тема Office</vt:lpstr>
      <vt:lpstr>Аспект</vt:lpstr>
      <vt:lpstr>Информация о профессиональных достижениях</vt:lpstr>
      <vt:lpstr>Мое педагогическое кредо</vt:lpstr>
      <vt:lpstr>Тема инновационного педагогического опыта :    « Проектная и исследовательская деятельность в образовательном процессе как средство повышения мотивации обучающихся и формирования метапредметных компетентностей и личностных результатов обучающихся»   </vt:lpstr>
      <vt:lpstr> </vt:lpstr>
      <vt:lpstr>РАБОЧАЯ ПРОГРАММА по курсу: ИНДИВИДУАЛЬНЫЙ ПРОЕКТ для 10 «А»  класса (срок реализации программы - 1 год) </vt:lpstr>
      <vt:lpstr>Презентация PowerPoint</vt:lpstr>
      <vt:lpstr>Презентация PowerPoint</vt:lpstr>
      <vt:lpstr>Презентация PowerPoint</vt:lpstr>
      <vt:lpstr>Свидетельства, подтверждающие вклад  в методическое обеспечение образовательного процесса на онлайн- платформах : Инфоурок, Знанио, Педразвитие. </vt:lpstr>
      <vt:lpstr>Свидетельства, подтверждающие вклад  в методическое обеспечение  образовательного процесса на онлайн- платформах : Инфоурок, Знанио, Педразвитие</vt:lpstr>
      <vt:lpstr>Свидетельства, подтверждающие вклад  в методическое обеспечение  образовательного процесса на онлайн- платформах : Инфоурок, Знанио, Педразвитие</vt:lpstr>
      <vt:lpstr>Свидетельства, подтверждающие вклад  в методическое обеспечение  образовательного процесса на онлайн- платформах : Инфоурок, Знанио, Педразвитие</vt:lpstr>
      <vt:lpstr>РЕЗУЛЬТАТЫ УЧЕБНЫХ ДОСТИЖЕНИЙ ОБУЧАЮЩИХСЯ </vt:lpstr>
      <vt:lpstr>РЕЗУЛЬТАТЫ УЧЕБНЫХ ДОСТИЖЕНИЙ ОБУЧАЮЩИХСЯ </vt:lpstr>
      <vt:lpstr>РЕЗУЛЬТАТЫ ВНЕУРОЧНОЙ   ДЕЯТЕЛЬНОСТИ ОБУЧАЮЩИХСЯ    </vt:lpstr>
      <vt:lpstr> Работа с различными категориями обучающихся (одаренные дети, дети из социально неблагополучных семей, дети, попавшие в трудные жизненные ситуации, дети из семей мигрантов, дети-сироты и дети, оставшиеся без попечения родителей, дети-инвалиды и дети с ограниченными возможностями здоровья, дети с девиантным (общественно опасным) поведением)</vt:lpstr>
      <vt:lpstr>Презентация PowerPoint</vt:lpstr>
      <vt:lpstr>«Самое прекрасное зрелище на свете-вид ребенка, уверенно идущего по жизненной дороге, после того как Вы показали ему путь…» Конфуций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Непрерывность профессионального развития учителя </vt:lpstr>
      <vt:lpstr>Непрерывность профессионального развития учителя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ᅠДаниил</cp:lastModifiedBy>
  <cp:revision>109</cp:revision>
  <cp:lastPrinted>2022-03-31T20:13:02Z</cp:lastPrinted>
  <dcterms:created xsi:type="dcterms:W3CDTF">2020-07-14T14:01:38Z</dcterms:created>
  <dcterms:modified xsi:type="dcterms:W3CDTF">2022-04-01T19:00:39Z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6602086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